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46" r:id="rId2"/>
    <p:sldId id="257" r:id="rId3"/>
    <p:sldId id="341" r:id="rId4"/>
    <p:sldId id="332" r:id="rId5"/>
    <p:sldId id="344" r:id="rId6"/>
    <p:sldId id="339" r:id="rId7"/>
    <p:sldId id="340" r:id="rId8"/>
    <p:sldId id="330" r:id="rId9"/>
    <p:sldId id="329" r:id="rId10"/>
    <p:sldId id="334" r:id="rId11"/>
    <p:sldId id="345" r:id="rId12"/>
    <p:sldId id="256" r:id="rId13"/>
    <p:sldId id="326" r:id="rId14"/>
    <p:sldId id="315" r:id="rId15"/>
    <p:sldId id="335" r:id="rId16"/>
    <p:sldId id="337" r:id="rId17"/>
    <p:sldId id="265" r:id="rId18"/>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54" autoAdjust="0"/>
    <p:restoredTop sz="89180" autoAdjust="0"/>
  </p:normalViewPr>
  <p:slideViewPr>
    <p:cSldViewPr snapToGrid="0">
      <p:cViewPr varScale="1">
        <p:scale>
          <a:sx n="86" d="100"/>
          <a:sy n="86" d="100"/>
        </p:scale>
        <p:origin x="53"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 Patel" userId="a2bec9fa-7960-414c-ba07-ef372b17c8c9" providerId="ADAL" clId="{3F3D264E-C544-447C-959C-EA9857EBAE89}"/>
    <pc:docChg chg="undo custSel modSld">
      <pc:chgData name="J Patel" userId="a2bec9fa-7960-414c-ba07-ef372b17c8c9" providerId="ADAL" clId="{3F3D264E-C544-447C-959C-EA9857EBAE89}" dt="2023-04-06T20:29:08.197" v="21" actId="20577"/>
      <pc:docMkLst>
        <pc:docMk/>
      </pc:docMkLst>
      <pc:sldChg chg="modSp mod">
        <pc:chgData name="J Patel" userId="a2bec9fa-7960-414c-ba07-ef372b17c8c9" providerId="ADAL" clId="{3F3D264E-C544-447C-959C-EA9857EBAE89}" dt="2023-04-06T20:21:28.594" v="5" actId="20577"/>
        <pc:sldMkLst>
          <pc:docMk/>
          <pc:sldMk cId="453089974" sldId="256"/>
        </pc:sldMkLst>
        <pc:spChg chg="mod">
          <ac:chgData name="J Patel" userId="a2bec9fa-7960-414c-ba07-ef372b17c8c9" providerId="ADAL" clId="{3F3D264E-C544-447C-959C-EA9857EBAE89}" dt="2023-04-06T20:21:28.594" v="5" actId="20577"/>
          <ac:spMkLst>
            <pc:docMk/>
            <pc:sldMk cId="453089974" sldId="256"/>
            <ac:spMk id="4" creationId="{2149FEF7-E4F2-9262-9896-206CDBC34BDA}"/>
          </ac:spMkLst>
        </pc:spChg>
      </pc:sldChg>
      <pc:sldChg chg="modSp mod">
        <pc:chgData name="J Patel" userId="a2bec9fa-7960-414c-ba07-ef372b17c8c9" providerId="ADAL" clId="{3F3D264E-C544-447C-959C-EA9857EBAE89}" dt="2023-04-06T20:29:08.197" v="21" actId="20577"/>
        <pc:sldMkLst>
          <pc:docMk/>
          <pc:sldMk cId="1747650156" sldId="315"/>
        </pc:sldMkLst>
        <pc:graphicFrameChg chg="modGraphic">
          <ac:chgData name="J Patel" userId="a2bec9fa-7960-414c-ba07-ef372b17c8c9" providerId="ADAL" clId="{3F3D264E-C544-447C-959C-EA9857EBAE89}" dt="2023-04-06T20:29:08.197" v="21" actId="20577"/>
          <ac:graphicFrameMkLst>
            <pc:docMk/>
            <pc:sldMk cId="1747650156" sldId="315"/>
            <ac:graphicFrameMk id="5" creationId="{4697A160-E6CE-B935-984E-EFFE7B058453}"/>
          </ac:graphicFrameMkLst>
        </pc:graphicFrameChg>
      </pc:sldChg>
      <pc:sldChg chg="modSp mod">
        <pc:chgData name="J Patel" userId="a2bec9fa-7960-414c-ba07-ef372b17c8c9" providerId="ADAL" clId="{3F3D264E-C544-447C-959C-EA9857EBAE89}" dt="2023-04-06T20:21:20.143" v="3" actId="20577"/>
        <pc:sldMkLst>
          <pc:docMk/>
          <pc:sldMk cId="1994268601" sldId="330"/>
        </pc:sldMkLst>
        <pc:spChg chg="mod">
          <ac:chgData name="J Patel" userId="a2bec9fa-7960-414c-ba07-ef372b17c8c9" providerId="ADAL" clId="{3F3D264E-C544-447C-959C-EA9857EBAE89}" dt="2023-04-06T20:21:20.143" v="3" actId="20577"/>
          <ac:spMkLst>
            <pc:docMk/>
            <pc:sldMk cId="1994268601" sldId="330"/>
            <ac:spMk id="4" creationId="{2149FEF7-E4F2-9262-9896-206CDBC34BDA}"/>
          </ac:spMkLst>
        </pc:spChg>
      </pc:sldChg>
      <pc:sldChg chg="modSp mod">
        <pc:chgData name="J Patel" userId="a2bec9fa-7960-414c-ba07-ef372b17c8c9" providerId="ADAL" clId="{3F3D264E-C544-447C-959C-EA9857EBAE89}" dt="2023-04-06T20:27:42.970" v="7" actId="27636"/>
        <pc:sldMkLst>
          <pc:docMk/>
          <pc:sldMk cId="3231657203" sldId="335"/>
        </pc:sldMkLst>
        <pc:spChg chg="mod">
          <ac:chgData name="J Patel" userId="a2bec9fa-7960-414c-ba07-ef372b17c8c9" providerId="ADAL" clId="{3F3D264E-C544-447C-959C-EA9857EBAE89}" dt="2023-04-06T20:27:42.970" v="7" actId="27636"/>
          <ac:spMkLst>
            <pc:docMk/>
            <pc:sldMk cId="3231657203" sldId="335"/>
            <ac:spMk id="4" creationId="{63CC0045-DF36-0C29-27A0-5DDB4DEACC8D}"/>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0DF1D3-1640-4C70-8612-8A947ED85A7F}" type="doc">
      <dgm:prSet loTypeId="urn:microsoft.com/office/officeart/2008/layout/VerticalCurvedList" loCatId="list" qsTypeId="urn:microsoft.com/office/officeart/2005/8/quickstyle/simple1" qsCatId="simple" csTypeId="urn:microsoft.com/office/officeart/2005/8/colors/accent2_3" csCatId="accent2" phldr="1"/>
      <dgm:spPr/>
      <dgm:t>
        <a:bodyPr/>
        <a:lstStyle/>
        <a:p>
          <a:endParaRPr lang="en-GB"/>
        </a:p>
      </dgm:t>
    </dgm:pt>
    <dgm:pt modelId="{D8FC46F0-BB9A-4BB6-9252-0E177CCE348E}">
      <dgm:prSet phldrT="[Text]"/>
      <dgm:spPr/>
      <dgm:t>
        <a:bodyPr/>
        <a:lstStyle/>
        <a:p>
          <a:r>
            <a:rPr lang="en-US" dirty="0">
              <a:latin typeface="Times New Roman" panose="02020603050405020304" pitchFamily="18" charset="0"/>
              <a:cs typeface="Times New Roman" panose="02020603050405020304" pitchFamily="18" charset="0"/>
            </a:rPr>
            <a:t>Introduction</a:t>
          </a:r>
          <a:endParaRPr lang="en-GB" dirty="0">
            <a:latin typeface="Times New Roman" panose="02020603050405020304" pitchFamily="18" charset="0"/>
            <a:cs typeface="Times New Roman" panose="02020603050405020304" pitchFamily="18" charset="0"/>
          </a:endParaRPr>
        </a:p>
      </dgm:t>
    </dgm:pt>
    <dgm:pt modelId="{CCB13841-37BA-46FA-BF25-5D990A0226D5}" type="parTrans" cxnId="{220F7EA1-72BC-4106-A939-53932265EA12}">
      <dgm:prSet/>
      <dgm:spPr/>
      <dgm:t>
        <a:bodyPr/>
        <a:lstStyle/>
        <a:p>
          <a:endParaRPr lang="en-GB">
            <a:latin typeface="Times New Roman" panose="02020603050405020304" pitchFamily="18" charset="0"/>
            <a:cs typeface="Times New Roman" panose="02020603050405020304" pitchFamily="18" charset="0"/>
          </a:endParaRPr>
        </a:p>
      </dgm:t>
    </dgm:pt>
    <dgm:pt modelId="{C73F1620-4DB0-48FA-8D6B-CBDF6A2A02EE}" type="sibTrans" cxnId="{220F7EA1-72BC-4106-A939-53932265EA12}">
      <dgm:prSet/>
      <dgm:spPr/>
      <dgm:t>
        <a:bodyPr/>
        <a:lstStyle/>
        <a:p>
          <a:endParaRPr lang="en-GB">
            <a:latin typeface="Times New Roman" panose="02020603050405020304" pitchFamily="18" charset="0"/>
            <a:cs typeface="Times New Roman" panose="02020603050405020304" pitchFamily="18" charset="0"/>
          </a:endParaRPr>
        </a:p>
      </dgm:t>
    </dgm:pt>
    <dgm:pt modelId="{F2E479B5-54DD-4F15-902A-498D227E63D4}">
      <dgm:prSet phldrT="[Text]"/>
      <dgm:spPr/>
      <dgm:t>
        <a:bodyPr/>
        <a:lstStyle/>
        <a:p>
          <a:r>
            <a:rPr lang="en-US" dirty="0">
              <a:latin typeface="Times New Roman" panose="02020603050405020304" pitchFamily="18" charset="0"/>
              <a:cs typeface="Times New Roman" panose="02020603050405020304" pitchFamily="18" charset="0"/>
            </a:rPr>
            <a:t>Discussions</a:t>
          </a:r>
          <a:endParaRPr lang="en-GB" dirty="0">
            <a:latin typeface="Times New Roman" panose="02020603050405020304" pitchFamily="18" charset="0"/>
            <a:cs typeface="Times New Roman" panose="02020603050405020304" pitchFamily="18" charset="0"/>
          </a:endParaRPr>
        </a:p>
      </dgm:t>
    </dgm:pt>
    <dgm:pt modelId="{D9DA0275-75E6-4B85-AFD1-90C292BF7831}" type="parTrans" cxnId="{9B5A2D7F-8637-4182-8EB7-BB58B2D48618}">
      <dgm:prSet/>
      <dgm:spPr/>
      <dgm:t>
        <a:bodyPr/>
        <a:lstStyle/>
        <a:p>
          <a:endParaRPr lang="en-GB">
            <a:latin typeface="Times New Roman" panose="02020603050405020304" pitchFamily="18" charset="0"/>
            <a:cs typeface="Times New Roman" panose="02020603050405020304" pitchFamily="18" charset="0"/>
          </a:endParaRPr>
        </a:p>
      </dgm:t>
    </dgm:pt>
    <dgm:pt modelId="{734315E1-55E7-46FC-9E8D-9B41871C7350}" type="sibTrans" cxnId="{9B5A2D7F-8637-4182-8EB7-BB58B2D48618}">
      <dgm:prSet/>
      <dgm:spPr/>
      <dgm:t>
        <a:bodyPr/>
        <a:lstStyle/>
        <a:p>
          <a:endParaRPr lang="en-GB">
            <a:latin typeface="Times New Roman" panose="02020603050405020304" pitchFamily="18" charset="0"/>
            <a:cs typeface="Times New Roman" panose="02020603050405020304" pitchFamily="18" charset="0"/>
          </a:endParaRPr>
        </a:p>
      </dgm:t>
    </dgm:pt>
    <dgm:pt modelId="{F4300DF1-0C0F-492C-91DF-2DE0FDBEA6E3}">
      <dgm:prSet/>
      <dgm:spPr/>
      <dgm:t>
        <a:bodyPr/>
        <a:lstStyle/>
        <a:p>
          <a:r>
            <a:rPr lang="en-US" dirty="0">
              <a:latin typeface="Times New Roman" panose="02020603050405020304" pitchFamily="18" charset="0"/>
              <a:cs typeface="Times New Roman" panose="02020603050405020304" pitchFamily="18" charset="0"/>
            </a:rPr>
            <a:t>Take Home Messages</a:t>
          </a:r>
          <a:endParaRPr lang="en-GB" dirty="0">
            <a:latin typeface="Times New Roman" panose="02020603050405020304" pitchFamily="18" charset="0"/>
            <a:cs typeface="Times New Roman" panose="02020603050405020304" pitchFamily="18" charset="0"/>
          </a:endParaRPr>
        </a:p>
      </dgm:t>
    </dgm:pt>
    <dgm:pt modelId="{DEF240E0-31F9-4CDA-8EF6-4DFA1DA0BDF6}" type="parTrans" cxnId="{F9BE397B-FFDD-4264-9E12-C51CBAB54E3E}">
      <dgm:prSet/>
      <dgm:spPr/>
      <dgm:t>
        <a:bodyPr/>
        <a:lstStyle/>
        <a:p>
          <a:endParaRPr lang="en-GB">
            <a:latin typeface="Times New Roman" panose="02020603050405020304" pitchFamily="18" charset="0"/>
            <a:cs typeface="Times New Roman" panose="02020603050405020304" pitchFamily="18" charset="0"/>
          </a:endParaRPr>
        </a:p>
      </dgm:t>
    </dgm:pt>
    <dgm:pt modelId="{AF8EA0CC-1ECC-464E-975D-A8018B68D881}" type="sibTrans" cxnId="{F9BE397B-FFDD-4264-9E12-C51CBAB54E3E}">
      <dgm:prSet/>
      <dgm:spPr/>
      <dgm:t>
        <a:bodyPr/>
        <a:lstStyle/>
        <a:p>
          <a:endParaRPr lang="en-GB">
            <a:latin typeface="Times New Roman" panose="02020603050405020304" pitchFamily="18" charset="0"/>
            <a:cs typeface="Times New Roman" panose="02020603050405020304" pitchFamily="18" charset="0"/>
          </a:endParaRPr>
        </a:p>
      </dgm:t>
    </dgm:pt>
    <dgm:pt modelId="{4F284D18-ED64-43B0-A19F-06199A10A9FC}" type="pres">
      <dgm:prSet presAssocID="{4F0DF1D3-1640-4C70-8612-8A947ED85A7F}" presName="Name0" presStyleCnt="0">
        <dgm:presLayoutVars>
          <dgm:chMax val="7"/>
          <dgm:chPref val="7"/>
          <dgm:dir/>
        </dgm:presLayoutVars>
      </dgm:prSet>
      <dgm:spPr/>
    </dgm:pt>
    <dgm:pt modelId="{28F7EC09-D965-4CB3-BBD9-93570D959101}" type="pres">
      <dgm:prSet presAssocID="{4F0DF1D3-1640-4C70-8612-8A947ED85A7F}" presName="Name1" presStyleCnt="0"/>
      <dgm:spPr/>
    </dgm:pt>
    <dgm:pt modelId="{1F3EBC19-D6AA-43EA-BC8A-C7BFE485B840}" type="pres">
      <dgm:prSet presAssocID="{4F0DF1D3-1640-4C70-8612-8A947ED85A7F}" presName="cycle" presStyleCnt="0"/>
      <dgm:spPr/>
    </dgm:pt>
    <dgm:pt modelId="{12AE8E75-1308-4148-AAB4-3572BAAD6B12}" type="pres">
      <dgm:prSet presAssocID="{4F0DF1D3-1640-4C70-8612-8A947ED85A7F}" presName="srcNode" presStyleLbl="node1" presStyleIdx="0" presStyleCnt="3"/>
      <dgm:spPr/>
    </dgm:pt>
    <dgm:pt modelId="{1F8D4B34-0CE0-4E10-8E0A-618D9258454C}" type="pres">
      <dgm:prSet presAssocID="{4F0DF1D3-1640-4C70-8612-8A947ED85A7F}" presName="conn" presStyleLbl="parChTrans1D2" presStyleIdx="0" presStyleCnt="1"/>
      <dgm:spPr/>
    </dgm:pt>
    <dgm:pt modelId="{07A6A60E-887C-4F6C-B99A-9C4E16A11EAC}" type="pres">
      <dgm:prSet presAssocID="{4F0DF1D3-1640-4C70-8612-8A947ED85A7F}" presName="extraNode" presStyleLbl="node1" presStyleIdx="0" presStyleCnt="3"/>
      <dgm:spPr/>
    </dgm:pt>
    <dgm:pt modelId="{3FC98203-7065-4924-8D19-643D19A6A782}" type="pres">
      <dgm:prSet presAssocID="{4F0DF1D3-1640-4C70-8612-8A947ED85A7F}" presName="dstNode" presStyleLbl="node1" presStyleIdx="0" presStyleCnt="3"/>
      <dgm:spPr/>
    </dgm:pt>
    <dgm:pt modelId="{3CA50E17-2F61-4261-AA50-10DD0AA9E9D9}" type="pres">
      <dgm:prSet presAssocID="{D8FC46F0-BB9A-4BB6-9252-0E177CCE348E}" presName="text_1" presStyleLbl="node1" presStyleIdx="0" presStyleCnt="3">
        <dgm:presLayoutVars>
          <dgm:bulletEnabled val="1"/>
        </dgm:presLayoutVars>
      </dgm:prSet>
      <dgm:spPr/>
    </dgm:pt>
    <dgm:pt modelId="{554EB79E-651D-45B5-B94F-A781FDC9CCF3}" type="pres">
      <dgm:prSet presAssocID="{D8FC46F0-BB9A-4BB6-9252-0E177CCE348E}" presName="accent_1" presStyleCnt="0"/>
      <dgm:spPr/>
    </dgm:pt>
    <dgm:pt modelId="{CE5408F3-34CD-4E4C-A81D-B72F8B566A84}" type="pres">
      <dgm:prSet presAssocID="{D8FC46F0-BB9A-4BB6-9252-0E177CCE348E}" presName="accentRepeatNode" presStyleLbl="solidFgAcc1" presStyleIdx="0" presStyleCnt="3"/>
      <dgm:spPr/>
    </dgm:pt>
    <dgm:pt modelId="{E69B7271-8505-4A2F-95F6-66E977856224}" type="pres">
      <dgm:prSet presAssocID="{F2E479B5-54DD-4F15-902A-498D227E63D4}" presName="text_2" presStyleLbl="node1" presStyleIdx="1" presStyleCnt="3">
        <dgm:presLayoutVars>
          <dgm:bulletEnabled val="1"/>
        </dgm:presLayoutVars>
      </dgm:prSet>
      <dgm:spPr/>
    </dgm:pt>
    <dgm:pt modelId="{3A940982-5D3A-4CA3-9174-EC9A01DBD6DD}" type="pres">
      <dgm:prSet presAssocID="{F2E479B5-54DD-4F15-902A-498D227E63D4}" presName="accent_2" presStyleCnt="0"/>
      <dgm:spPr/>
    </dgm:pt>
    <dgm:pt modelId="{492D0B06-EC0B-4558-8519-A638B48413A1}" type="pres">
      <dgm:prSet presAssocID="{F2E479B5-54DD-4F15-902A-498D227E63D4}" presName="accentRepeatNode" presStyleLbl="solidFgAcc1" presStyleIdx="1" presStyleCnt="3"/>
      <dgm:spPr/>
    </dgm:pt>
    <dgm:pt modelId="{6D85FEA3-2F51-4CC6-893E-9C3A0100EA85}" type="pres">
      <dgm:prSet presAssocID="{F4300DF1-0C0F-492C-91DF-2DE0FDBEA6E3}" presName="text_3" presStyleLbl="node1" presStyleIdx="2" presStyleCnt="3">
        <dgm:presLayoutVars>
          <dgm:bulletEnabled val="1"/>
        </dgm:presLayoutVars>
      </dgm:prSet>
      <dgm:spPr/>
    </dgm:pt>
    <dgm:pt modelId="{DF45F2BE-F727-45D3-A1B0-8085477E5435}" type="pres">
      <dgm:prSet presAssocID="{F4300DF1-0C0F-492C-91DF-2DE0FDBEA6E3}" presName="accent_3" presStyleCnt="0"/>
      <dgm:spPr/>
    </dgm:pt>
    <dgm:pt modelId="{C2991CA8-2F1A-4627-B876-0217A692686C}" type="pres">
      <dgm:prSet presAssocID="{F4300DF1-0C0F-492C-91DF-2DE0FDBEA6E3}" presName="accentRepeatNode" presStyleLbl="solidFgAcc1" presStyleIdx="2" presStyleCnt="3"/>
      <dgm:spPr/>
    </dgm:pt>
  </dgm:ptLst>
  <dgm:cxnLst>
    <dgm:cxn modelId="{C74D740C-3102-4E15-83C2-0430C3532111}" type="presOf" srcId="{C73F1620-4DB0-48FA-8D6B-CBDF6A2A02EE}" destId="{1F8D4B34-0CE0-4E10-8E0A-618D9258454C}" srcOrd="0" destOrd="0" presId="urn:microsoft.com/office/officeart/2008/layout/VerticalCurvedList"/>
    <dgm:cxn modelId="{2AA2481E-8CEF-42F2-B539-170A5EDF6DBA}" type="presOf" srcId="{4F0DF1D3-1640-4C70-8612-8A947ED85A7F}" destId="{4F284D18-ED64-43B0-A19F-06199A10A9FC}" srcOrd="0" destOrd="0" presId="urn:microsoft.com/office/officeart/2008/layout/VerticalCurvedList"/>
    <dgm:cxn modelId="{845D3D21-5973-429E-A414-D138F14C1E21}" type="presOf" srcId="{D8FC46F0-BB9A-4BB6-9252-0E177CCE348E}" destId="{3CA50E17-2F61-4261-AA50-10DD0AA9E9D9}" srcOrd="0" destOrd="0" presId="urn:microsoft.com/office/officeart/2008/layout/VerticalCurvedList"/>
    <dgm:cxn modelId="{69844453-4001-4ADB-B678-9D871E060522}" type="presOf" srcId="{F2E479B5-54DD-4F15-902A-498D227E63D4}" destId="{E69B7271-8505-4A2F-95F6-66E977856224}" srcOrd="0" destOrd="0" presId="urn:microsoft.com/office/officeart/2008/layout/VerticalCurvedList"/>
    <dgm:cxn modelId="{F9BE397B-FFDD-4264-9E12-C51CBAB54E3E}" srcId="{4F0DF1D3-1640-4C70-8612-8A947ED85A7F}" destId="{F4300DF1-0C0F-492C-91DF-2DE0FDBEA6E3}" srcOrd="2" destOrd="0" parTransId="{DEF240E0-31F9-4CDA-8EF6-4DFA1DA0BDF6}" sibTransId="{AF8EA0CC-1ECC-464E-975D-A8018B68D881}"/>
    <dgm:cxn modelId="{9B5A2D7F-8637-4182-8EB7-BB58B2D48618}" srcId="{4F0DF1D3-1640-4C70-8612-8A947ED85A7F}" destId="{F2E479B5-54DD-4F15-902A-498D227E63D4}" srcOrd="1" destOrd="0" parTransId="{D9DA0275-75E6-4B85-AFD1-90C292BF7831}" sibTransId="{734315E1-55E7-46FC-9E8D-9B41871C7350}"/>
    <dgm:cxn modelId="{220F7EA1-72BC-4106-A939-53932265EA12}" srcId="{4F0DF1D3-1640-4C70-8612-8A947ED85A7F}" destId="{D8FC46F0-BB9A-4BB6-9252-0E177CCE348E}" srcOrd="0" destOrd="0" parTransId="{CCB13841-37BA-46FA-BF25-5D990A0226D5}" sibTransId="{C73F1620-4DB0-48FA-8D6B-CBDF6A2A02EE}"/>
    <dgm:cxn modelId="{F709B2E7-6723-43B7-BFBC-233AF195B48E}" type="presOf" srcId="{F4300DF1-0C0F-492C-91DF-2DE0FDBEA6E3}" destId="{6D85FEA3-2F51-4CC6-893E-9C3A0100EA85}" srcOrd="0" destOrd="0" presId="urn:microsoft.com/office/officeart/2008/layout/VerticalCurvedList"/>
    <dgm:cxn modelId="{18F087C5-F51D-4386-A5B1-D1956E6A49A4}" type="presParOf" srcId="{4F284D18-ED64-43B0-A19F-06199A10A9FC}" destId="{28F7EC09-D965-4CB3-BBD9-93570D959101}" srcOrd="0" destOrd="0" presId="urn:microsoft.com/office/officeart/2008/layout/VerticalCurvedList"/>
    <dgm:cxn modelId="{0A5AB6F3-4748-4404-AB68-4AEC1285DA2B}" type="presParOf" srcId="{28F7EC09-D965-4CB3-BBD9-93570D959101}" destId="{1F3EBC19-D6AA-43EA-BC8A-C7BFE485B840}" srcOrd="0" destOrd="0" presId="urn:microsoft.com/office/officeart/2008/layout/VerticalCurvedList"/>
    <dgm:cxn modelId="{B4FA98C4-C00B-478E-B351-79B629D1A72C}" type="presParOf" srcId="{1F3EBC19-D6AA-43EA-BC8A-C7BFE485B840}" destId="{12AE8E75-1308-4148-AAB4-3572BAAD6B12}" srcOrd="0" destOrd="0" presId="urn:microsoft.com/office/officeart/2008/layout/VerticalCurvedList"/>
    <dgm:cxn modelId="{17F95FDE-7117-45F7-A2E4-FCE6EFBA90A1}" type="presParOf" srcId="{1F3EBC19-D6AA-43EA-BC8A-C7BFE485B840}" destId="{1F8D4B34-0CE0-4E10-8E0A-618D9258454C}" srcOrd="1" destOrd="0" presId="urn:microsoft.com/office/officeart/2008/layout/VerticalCurvedList"/>
    <dgm:cxn modelId="{9B047B57-F28F-4C0E-9513-09797B83687F}" type="presParOf" srcId="{1F3EBC19-D6AA-43EA-BC8A-C7BFE485B840}" destId="{07A6A60E-887C-4F6C-B99A-9C4E16A11EAC}" srcOrd="2" destOrd="0" presId="urn:microsoft.com/office/officeart/2008/layout/VerticalCurvedList"/>
    <dgm:cxn modelId="{B4DF2BCE-16A9-4C50-9B59-C0C4D0CC8956}" type="presParOf" srcId="{1F3EBC19-D6AA-43EA-BC8A-C7BFE485B840}" destId="{3FC98203-7065-4924-8D19-643D19A6A782}" srcOrd="3" destOrd="0" presId="urn:microsoft.com/office/officeart/2008/layout/VerticalCurvedList"/>
    <dgm:cxn modelId="{D0670B31-4AB9-421E-A2A3-66EF133AD954}" type="presParOf" srcId="{28F7EC09-D965-4CB3-BBD9-93570D959101}" destId="{3CA50E17-2F61-4261-AA50-10DD0AA9E9D9}" srcOrd="1" destOrd="0" presId="urn:microsoft.com/office/officeart/2008/layout/VerticalCurvedList"/>
    <dgm:cxn modelId="{1DE03995-1C6E-400B-A4DD-764A895D0ABB}" type="presParOf" srcId="{28F7EC09-D965-4CB3-BBD9-93570D959101}" destId="{554EB79E-651D-45B5-B94F-A781FDC9CCF3}" srcOrd="2" destOrd="0" presId="urn:microsoft.com/office/officeart/2008/layout/VerticalCurvedList"/>
    <dgm:cxn modelId="{DD7B3639-1399-4104-BE3F-0DE3CA58CB7B}" type="presParOf" srcId="{554EB79E-651D-45B5-B94F-A781FDC9CCF3}" destId="{CE5408F3-34CD-4E4C-A81D-B72F8B566A84}" srcOrd="0" destOrd="0" presId="urn:microsoft.com/office/officeart/2008/layout/VerticalCurvedList"/>
    <dgm:cxn modelId="{73159F8B-DF22-4417-AEC6-C9D4C9B8449C}" type="presParOf" srcId="{28F7EC09-D965-4CB3-BBD9-93570D959101}" destId="{E69B7271-8505-4A2F-95F6-66E977856224}" srcOrd="3" destOrd="0" presId="urn:microsoft.com/office/officeart/2008/layout/VerticalCurvedList"/>
    <dgm:cxn modelId="{BEEF04D8-B119-44E7-A4BB-C9E5141E5018}" type="presParOf" srcId="{28F7EC09-D965-4CB3-BBD9-93570D959101}" destId="{3A940982-5D3A-4CA3-9174-EC9A01DBD6DD}" srcOrd="4" destOrd="0" presId="urn:microsoft.com/office/officeart/2008/layout/VerticalCurvedList"/>
    <dgm:cxn modelId="{49B3C113-A8DD-4C95-9FE0-FE95347F1E94}" type="presParOf" srcId="{3A940982-5D3A-4CA3-9174-EC9A01DBD6DD}" destId="{492D0B06-EC0B-4558-8519-A638B48413A1}" srcOrd="0" destOrd="0" presId="urn:microsoft.com/office/officeart/2008/layout/VerticalCurvedList"/>
    <dgm:cxn modelId="{0F0E4243-F817-4E14-84CF-95882A1202BA}" type="presParOf" srcId="{28F7EC09-D965-4CB3-BBD9-93570D959101}" destId="{6D85FEA3-2F51-4CC6-893E-9C3A0100EA85}" srcOrd="5" destOrd="0" presId="urn:microsoft.com/office/officeart/2008/layout/VerticalCurvedList"/>
    <dgm:cxn modelId="{855CE6FC-4CD5-4842-A9DF-8079C60F5367}" type="presParOf" srcId="{28F7EC09-D965-4CB3-BBD9-93570D959101}" destId="{DF45F2BE-F727-45D3-A1B0-8085477E5435}" srcOrd="6" destOrd="0" presId="urn:microsoft.com/office/officeart/2008/layout/VerticalCurvedList"/>
    <dgm:cxn modelId="{B396EDA0-792E-43D4-BEA0-50B5978D68D3}" type="presParOf" srcId="{DF45F2BE-F727-45D3-A1B0-8085477E5435}" destId="{C2991CA8-2F1A-4627-B876-0217A692686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C3A733-6B6D-4E43-8441-5EABD6BCFD9C}" type="doc">
      <dgm:prSet loTypeId="urn:microsoft.com/office/officeart/2016/7/layout/LinearBlockProcessNumbered" loCatId="process" qsTypeId="urn:microsoft.com/office/officeart/2005/8/quickstyle/simple1" qsCatId="simple" csTypeId="urn:microsoft.com/office/officeart/2005/8/colors/accent2_5" csCatId="accent2" phldr="1"/>
      <dgm:spPr/>
      <dgm:t>
        <a:bodyPr/>
        <a:lstStyle/>
        <a:p>
          <a:endParaRPr lang="en-US"/>
        </a:p>
      </dgm:t>
    </dgm:pt>
    <dgm:pt modelId="{5DB2461D-DA3A-43F9-94CB-6A9FB406AA62}">
      <dgm:prSet/>
      <dgm:spPr/>
      <dgm:t>
        <a:bodyPr/>
        <a:lstStyle/>
        <a:p>
          <a:r>
            <a:rPr lang="en-US" dirty="0">
              <a:latin typeface="Times New Roman" panose="02020603050405020304" pitchFamily="18" charset="0"/>
              <a:cs typeface="Times New Roman" panose="02020603050405020304" pitchFamily="18" charset="0"/>
            </a:rPr>
            <a:t>Understand what having ‘Sai’ as the ‘destination’ really means  </a:t>
          </a:r>
        </a:p>
      </dgm:t>
    </dgm:pt>
    <dgm:pt modelId="{238642B3-A82E-44E6-B525-9761967E62B0}" type="parTrans" cxnId="{3F93C3E3-5DF9-4442-93A5-F20CE380917E}">
      <dgm:prSet/>
      <dgm:spPr/>
      <dgm:t>
        <a:bodyPr/>
        <a:lstStyle/>
        <a:p>
          <a:endParaRPr lang="en-US">
            <a:latin typeface="Times New Roman" panose="02020603050405020304" pitchFamily="18" charset="0"/>
            <a:cs typeface="Times New Roman" panose="02020603050405020304" pitchFamily="18" charset="0"/>
          </a:endParaRPr>
        </a:p>
      </dgm:t>
    </dgm:pt>
    <dgm:pt modelId="{A9C48758-5E01-4521-82E4-4F0B6DFFAB72}" type="sibTrans" cxnId="{3F93C3E3-5DF9-4442-93A5-F20CE380917E}">
      <dgm:prSet phldrT="01" phldr="0"/>
      <dgm:spPr/>
      <dgm:t>
        <a:bodyPr/>
        <a:lstStyle/>
        <a:p>
          <a:r>
            <a:rPr lang="en-US">
              <a:latin typeface="Times New Roman" panose="02020603050405020304" pitchFamily="18" charset="0"/>
              <a:cs typeface="Times New Roman" panose="02020603050405020304" pitchFamily="18" charset="0"/>
            </a:rPr>
            <a:t>01</a:t>
          </a:r>
        </a:p>
      </dgm:t>
    </dgm:pt>
    <dgm:pt modelId="{4715B6EB-8805-44BA-9168-20A4F6A6B7A4}">
      <dgm:prSet/>
      <dgm:spPr/>
      <dgm:t>
        <a:bodyPr/>
        <a:lstStyle/>
        <a:p>
          <a:r>
            <a:rPr lang="en-US" dirty="0">
              <a:latin typeface="Times New Roman" panose="02020603050405020304" pitchFamily="18" charset="0"/>
              <a:cs typeface="Times New Roman" panose="02020603050405020304" pitchFamily="18" charset="0"/>
            </a:rPr>
            <a:t>Delve into the true meaning of ‘Journey to Sai’ </a:t>
          </a:r>
        </a:p>
      </dgm:t>
    </dgm:pt>
    <dgm:pt modelId="{8F8B949D-2D46-4CDE-A454-4547D9C8C34B}" type="parTrans" cxnId="{E27F029B-50A2-44DB-AF59-CF59D1C8FA80}">
      <dgm:prSet/>
      <dgm:spPr/>
      <dgm:t>
        <a:bodyPr/>
        <a:lstStyle/>
        <a:p>
          <a:endParaRPr lang="en-US">
            <a:latin typeface="Times New Roman" panose="02020603050405020304" pitchFamily="18" charset="0"/>
            <a:cs typeface="Times New Roman" panose="02020603050405020304" pitchFamily="18" charset="0"/>
          </a:endParaRPr>
        </a:p>
      </dgm:t>
    </dgm:pt>
    <dgm:pt modelId="{289B0BC1-9779-4E0E-A0EF-CEB6915AC6AE}" type="sibTrans" cxnId="{E27F029B-50A2-44DB-AF59-CF59D1C8FA80}">
      <dgm:prSet phldrT="02" phldr="0"/>
      <dgm:spPr/>
      <dgm:t>
        <a:bodyPr/>
        <a:lstStyle/>
        <a:p>
          <a:r>
            <a:rPr lang="en-US">
              <a:latin typeface="Times New Roman" panose="02020603050405020304" pitchFamily="18" charset="0"/>
              <a:cs typeface="Times New Roman" panose="02020603050405020304" pitchFamily="18" charset="0"/>
            </a:rPr>
            <a:t>02</a:t>
          </a:r>
        </a:p>
      </dgm:t>
    </dgm:pt>
    <dgm:pt modelId="{711DB029-14F4-4855-9891-443ECB71DCDD}">
      <dgm:prSet/>
      <dgm:spPr/>
      <dgm:t>
        <a:bodyPr/>
        <a:lstStyle/>
        <a:p>
          <a:r>
            <a:rPr lang="en-US" dirty="0">
              <a:latin typeface="Times New Roman" panose="02020603050405020304" pitchFamily="18" charset="0"/>
              <a:cs typeface="Times New Roman" panose="02020603050405020304" pitchFamily="18" charset="0"/>
            </a:rPr>
            <a:t>Learn how to ‘get closer’ to Sri Sathya Sai</a:t>
          </a:r>
        </a:p>
      </dgm:t>
    </dgm:pt>
    <dgm:pt modelId="{C3356106-0B96-4078-96EE-95EC20EF524F}" type="parTrans" cxnId="{0668CBAA-AC43-48A0-8CD3-E672A3C89D30}">
      <dgm:prSet/>
      <dgm:spPr/>
      <dgm:t>
        <a:bodyPr/>
        <a:lstStyle/>
        <a:p>
          <a:endParaRPr lang="en-GB">
            <a:latin typeface="Times New Roman" panose="02020603050405020304" pitchFamily="18" charset="0"/>
            <a:cs typeface="Times New Roman" panose="02020603050405020304" pitchFamily="18" charset="0"/>
          </a:endParaRPr>
        </a:p>
      </dgm:t>
    </dgm:pt>
    <dgm:pt modelId="{C91AA376-6998-4625-8C32-2D13BA4C3125}" type="sibTrans" cxnId="{0668CBAA-AC43-48A0-8CD3-E672A3C89D30}">
      <dgm:prSet phldrT="03" phldr="0"/>
      <dgm:spPr/>
      <dgm:t>
        <a:bodyPr/>
        <a:lstStyle/>
        <a:p>
          <a:r>
            <a:rPr lang="en-GB">
              <a:latin typeface="Times New Roman" panose="02020603050405020304" pitchFamily="18" charset="0"/>
              <a:cs typeface="Times New Roman" panose="02020603050405020304" pitchFamily="18" charset="0"/>
            </a:rPr>
            <a:t>03</a:t>
          </a:r>
        </a:p>
      </dgm:t>
    </dgm:pt>
    <dgm:pt modelId="{ED7A0474-2F73-4181-8752-3DADEDC1D719}" type="pres">
      <dgm:prSet presAssocID="{0CC3A733-6B6D-4E43-8441-5EABD6BCFD9C}" presName="Name0" presStyleCnt="0">
        <dgm:presLayoutVars>
          <dgm:animLvl val="lvl"/>
          <dgm:resizeHandles val="exact"/>
        </dgm:presLayoutVars>
      </dgm:prSet>
      <dgm:spPr/>
    </dgm:pt>
    <dgm:pt modelId="{7CF07D97-3C45-40E6-A00D-647F64CDB9C5}" type="pres">
      <dgm:prSet presAssocID="{5DB2461D-DA3A-43F9-94CB-6A9FB406AA62}" presName="compositeNode" presStyleCnt="0">
        <dgm:presLayoutVars>
          <dgm:bulletEnabled val="1"/>
        </dgm:presLayoutVars>
      </dgm:prSet>
      <dgm:spPr/>
    </dgm:pt>
    <dgm:pt modelId="{315A3924-AAF2-4B41-9D1B-5042B41A4D30}" type="pres">
      <dgm:prSet presAssocID="{5DB2461D-DA3A-43F9-94CB-6A9FB406AA62}" presName="bgRect" presStyleLbl="alignNode1" presStyleIdx="0" presStyleCnt="3"/>
      <dgm:spPr/>
    </dgm:pt>
    <dgm:pt modelId="{15163744-53C0-4CE2-9AB3-B6D89FD140FD}" type="pres">
      <dgm:prSet presAssocID="{A9C48758-5E01-4521-82E4-4F0B6DFFAB72}" presName="sibTransNodeRect" presStyleLbl="alignNode1" presStyleIdx="0" presStyleCnt="3">
        <dgm:presLayoutVars>
          <dgm:chMax val="0"/>
          <dgm:bulletEnabled val="1"/>
        </dgm:presLayoutVars>
      </dgm:prSet>
      <dgm:spPr/>
    </dgm:pt>
    <dgm:pt modelId="{E985ABEC-7E62-40D2-B05A-595E1ED54CE5}" type="pres">
      <dgm:prSet presAssocID="{5DB2461D-DA3A-43F9-94CB-6A9FB406AA62}" presName="nodeRect" presStyleLbl="alignNode1" presStyleIdx="0" presStyleCnt="3">
        <dgm:presLayoutVars>
          <dgm:bulletEnabled val="1"/>
        </dgm:presLayoutVars>
      </dgm:prSet>
      <dgm:spPr/>
    </dgm:pt>
    <dgm:pt modelId="{29F24FDA-CDD3-44FE-B3C6-234924190CA2}" type="pres">
      <dgm:prSet presAssocID="{A9C48758-5E01-4521-82E4-4F0B6DFFAB72}" presName="sibTrans" presStyleCnt="0"/>
      <dgm:spPr/>
    </dgm:pt>
    <dgm:pt modelId="{4831856B-CDB7-47B4-8261-052B225182AF}" type="pres">
      <dgm:prSet presAssocID="{4715B6EB-8805-44BA-9168-20A4F6A6B7A4}" presName="compositeNode" presStyleCnt="0">
        <dgm:presLayoutVars>
          <dgm:bulletEnabled val="1"/>
        </dgm:presLayoutVars>
      </dgm:prSet>
      <dgm:spPr/>
    </dgm:pt>
    <dgm:pt modelId="{E67867E6-7690-4C32-B364-0A14BD90CD6D}" type="pres">
      <dgm:prSet presAssocID="{4715B6EB-8805-44BA-9168-20A4F6A6B7A4}" presName="bgRect" presStyleLbl="alignNode1" presStyleIdx="1" presStyleCnt="3"/>
      <dgm:spPr/>
    </dgm:pt>
    <dgm:pt modelId="{FC657C80-0ED3-42A8-BDEB-FBA959CDA2F2}" type="pres">
      <dgm:prSet presAssocID="{289B0BC1-9779-4E0E-A0EF-CEB6915AC6AE}" presName="sibTransNodeRect" presStyleLbl="alignNode1" presStyleIdx="1" presStyleCnt="3">
        <dgm:presLayoutVars>
          <dgm:chMax val="0"/>
          <dgm:bulletEnabled val="1"/>
        </dgm:presLayoutVars>
      </dgm:prSet>
      <dgm:spPr/>
    </dgm:pt>
    <dgm:pt modelId="{F30DA8DF-389A-4DF4-8ED9-56303DE499A3}" type="pres">
      <dgm:prSet presAssocID="{4715B6EB-8805-44BA-9168-20A4F6A6B7A4}" presName="nodeRect" presStyleLbl="alignNode1" presStyleIdx="1" presStyleCnt="3">
        <dgm:presLayoutVars>
          <dgm:bulletEnabled val="1"/>
        </dgm:presLayoutVars>
      </dgm:prSet>
      <dgm:spPr/>
    </dgm:pt>
    <dgm:pt modelId="{168C5534-5BB1-40DB-A59E-E3114F1FA5F8}" type="pres">
      <dgm:prSet presAssocID="{289B0BC1-9779-4E0E-A0EF-CEB6915AC6AE}" presName="sibTrans" presStyleCnt="0"/>
      <dgm:spPr/>
    </dgm:pt>
    <dgm:pt modelId="{B00F019A-A540-4D5F-9AC7-3726CEAAD4B2}" type="pres">
      <dgm:prSet presAssocID="{711DB029-14F4-4855-9891-443ECB71DCDD}" presName="compositeNode" presStyleCnt="0">
        <dgm:presLayoutVars>
          <dgm:bulletEnabled val="1"/>
        </dgm:presLayoutVars>
      </dgm:prSet>
      <dgm:spPr/>
    </dgm:pt>
    <dgm:pt modelId="{523C6632-4EDE-4646-86BC-5CB8CC3E4AD6}" type="pres">
      <dgm:prSet presAssocID="{711DB029-14F4-4855-9891-443ECB71DCDD}" presName="bgRect" presStyleLbl="alignNode1" presStyleIdx="2" presStyleCnt="3"/>
      <dgm:spPr/>
    </dgm:pt>
    <dgm:pt modelId="{D89222FE-DC05-465D-B135-FC096005935C}" type="pres">
      <dgm:prSet presAssocID="{C91AA376-6998-4625-8C32-2D13BA4C3125}" presName="sibTransNodeRect" presStyleLbl="alignNode1" presStyleIdx="2" presStyleCnt="3">
        <dgm:presLayoutVars>
          <dgm:chMax val="0"/>
          <dgm:bulletEnabled val="1"/>
        </dgm:presLayoutVars>
      </dgm:prSet>
      <dgm:spPr/>
    </dgm:pt>
    <dgm:pt modelId="{53307758-6FA7-414A-A054-DA089406BD76}" type="pres">
      <dgm:prSet presAssocID="{711DB029-14F4-4855-9891-443ECB71DCDD}" presName="nodeRect" presStyleLbl="alignNode1" presStyleIdx="2" presStyleCnt="3">
        <dgm:presLayoutVars>
          <dgm:bulletEnabled val="1"/>
        </dgm:presLayoutVars>
      </dgm:prSet>
      <dgm:spPr/>
    </dgm:pt>
  </dgm:ptLst>
  <dgm:cxnLst>
    <dgm:cxn modelId="{96B22F11-BC0B-4C24-ADBB-7AC8DAF67FE1}" type="presOf" srcId="{0CC3A733-6B6D-4E43-8441-5EABD6BCFD9C}" destId="{ED7A0474-2F73-4181-8752-3DADEDC1D719}" srcOrd="0" destOrd="0" presId="urn:microsoft.com/office/officeart/2016/7/layout/LinearBlockProcessNumbered"/>
    <dgm:cxn modelId="{AC0DBF34-7068-44EE-BD4F-9A2156A84FAD}" type="presOf" srcId="{A9C48758-5E01-4521-82E4-4F0B6DFFAB72}" destId="{15163744-53C0-4CE2-9AB3-B6D89FD140FD}" srcOrd="0" destOrd="0" presId="urn:microsoft.com/office/officeart/2016/7/layout/LinearBlockProcessNumbered"/>
    <dgm:cxn modelId="{AADD4E3B-F512-4D68-8B7D-6697BA1DDBFF}" type="presOf" srcId="{289B0BC1-9779-4E0E-A0EF-CEB6915AC6AE}" destId="{FC657C80-0ED3-42A8-BDEB-FBA959CDA2F2}" srcOrd="0" destOrd="0" presId="urn:microsoft.com/office/officeart/2016/7/layout/LinearBlockProcessNumbered"/>
    <dgm:cxn modelId="{071DBD49-66EE-4D01-9FE4-D1E603D75A6D}" type="presOf" srcId="{5DB2461D-DA3A-43F9-94CB-6A9FB406AA62}" destId="{315A3924-AAF2-4B41-9D1B-5042B41A4D30}" srcOrd="0" destOrd="0" presId="urn:microsoft.com/office/officeart/2016/7/layout/LinearBlockProcessNumbered"/>
    <dgm:cxn modelId="{EC4D6C6E-E8B1-435E-993F-FB6A1B8885AD}" type="presOf" srcId="{711DB029-14F4-4855-9891-443ECB71DCDD}" destId="{53307758-6FA7-414A-A054-DA089406BD76}" srcOrd="1" destOrd="0" presId="urn:microsoft.com/office/officeart/2016/7/layout/LinearBlockProcessNumbered"/>
    <dgm:cxn modelId="{C083DA52-440A-499F-8C8E-D19885FE6171}" type="presOf" srcId="{711DB029-14F4-4855-9891-443ECB71DCDD}" destId="{523C6632-4EDE-4646-86BC-5CB8CC3E4AD6}" srcOrd="0" destOrd="0" presId="urn:microsoft.com/office/officeart/2016/7/layout/LinearBlockProcessNumbered"/>
    <dgm:cxn modelId="{E27F029B-50A2-44DB-AF59-CF59D1C8FA80}" srcId="{0CC3A733-6B6D-4E43-8441-5EABD6BCFD9C}" destId="{4715B6EB-8805-44BA-9168-20A4F6A6B7A4}" srcOrd="1" destOrd="0" parTransId="{8F8B949D-2D46-4CDE-A454-4547D9C8C34B}" sibTransId="{289B0BC1-9779-4E0E-A0EF-CEB6915AC6AE}"/>
    <dgm:cxn modelId="{5EF0609B-1FE6-456E-9B8D-F7C925A9375B}" type="presOf" srcId="{4715B6EB-8805-44BA-9168-20A4F6A6B7A4}" destId="{E67867E6-7690-4C32-B364-0A14BD90CD6D}" srcOrd="0" destOrd="0" presId="urn:microsoft.com/office/officeart/2016/7/layout/LinearBlockProcessNumbered"/>
    <dgm:cxn modelId="{0668CBAA-AC43-48A0-8CD3-E672A3C89D30}" srcId="{0CC3A733-6B6D-4E43-8441-5EABD6BCFD9C}" destId="{711DB029-14F4-4855-9891-443ECB71DCDD}" srcOrd="2" destOrd="0" parTransId="{C3356106-0B96-4078-96EE-95EC20EF524F}" sibTransId="{C91AA376-6998-4625-8C32-2D13BA4C3125}"/>
    <dgm:cxn modelId="{67A59AAF-DEE8-423F-88F0-5A909D838B6D}" type="presOf" srcId="{C91AA376-6998-4625-8C32-2D13BA4C3125}" destId="{D89222FE-DC05-465D-B135-FC096005935C}" srcOrd="0" destOrd="0" presId="urn:microsoft.com/office/officeart/2016/7/layout/LinearBlockProcessNumbered"/>
    <dgm:cxn modelId="{2D5DD8BC-80CC-42AF-B13A-670BCDDF761D}" type="presOf" srcId="{5DB2461D-DA3A-43F9-94CB-6A9FB406AA62}" destId="{E985ABEC-7E62-40D2-B05A-595E1ED54CE5}" srcOrd="1" destOrd="0" presId="urn:microsoft.com/office/officeart/2016/7/layout/LinearBlockProcessNumbered"/>
    <dgm:cxn modelId="{F6BA69D4-1BE0-4E24-BED7-48A14FFCAF69}" type="presOf" srcId="{4715B6EB-8805-44BA-9168-20A4F6A6B7A4}" destId="{F30DA8DF-389A-4DF4-8ED9-56303DE499A3}" srcOrd="1" destOrd="0" presId="urn:microsoft.com/office/officeart/2016/7/layout/LinearBlockProcessNumbered"/>
    <dgm:cxn modelId="{3F93C3E3-5DF9-4442-93A5-F20CE380917E}" srcId="{0CC3A733-6B6D-4E43-8441-5EABD6BCFD9C}" destId="{5DB2461D-DA3A-43F9-94CB-6A9FB406AA62}" srcOrd="0" destOrd="0" parTransId="{238642B3-A82E-44E6-B525-9761967E62B0}" sibTransId="{A9C48758-5E01-4521-82E4-4F0B6DFFAB72}"/>
    <dgm:cxn modelId="{3A1A9448-E0F1-45AA-9342-5EB526C792FD}" type="presParOf" srcId="{ED7A0474-2F73-4181-8752-3DADEDC1D719}" destId="{7CF07D97-3C45-40E6-A00D-647F64CDB9C5}" srcOrd="0" destOrd="0" presId="urn:microsoft.com/office/officeart/2016/7/layout/LinearBlockProcessNumbered"/>
    <dgm:cxn modelId="{7D080EBE-DA4E-471F-95D6-441C4F10FA1E}" type="presParOf" srcId="{7CF07D97-3C45-40E6-A00D-647F64CDB9C5}" destId="{315A3924-AAF2-4B41-9D1B-5042B41A4D30}" srcOrd="0" destOrd="0" presId="urn:microsoft.com/office/officeart/2016/7/layout/LinearBlockProcessNumbered"/>
    <dgm:cxn modelId="{A98FAE6E-75E4-45BC-AFDF-C33FEECA769C}" type="presParOf" srcId="{7CF07D97-3C45-40E6-A00D-647F64CDB9C5}" destId="{15163744-53C0-4CE2-9AB3-B6D89FD140FD}" srcOrd="1" destOrd="0" presId="urn:microsoft.com/office/officeart/2016/7/layout/LinearBlockProcessNumbered"/>
    <dgm:cxn modelId="{A9DDE1EC-0C18-4154-8A3D-BDED7BBF1543}" type="presParOf" srcId="{7CF07D97-3C45-40E6-A00D-647F64CDB9C5}" destId="{E985ABEC-7E62-40D2-B05A-595E1ED54CE5}" srcOrd="2" destOrd="0" presId="urn:microsoft.com/office/officeart/2016/7/layout/LinearBlockProcessNumbered"/>
    <dgm:cxn modelId="{E509D353-989E-404D-9CAC-51E6F8D6C91B}" type="presParOf" srcId="{ED7A0474-2F73-4181-8752-3DADEDC1D719}" destId="{29F24FDA-CDD3-44FE-B3C6-234924190CA2}" srcOrd="1" destOrd="0" presId="urn:microsoft.com/office/officeart/2016/7/layout/LinearBlockProcessNumbered"/>
    <dgm:cxn modelId="{0D68E96D-3B80-400C-9195-FA6204DE1E26}" type="presParOf" srcId="{ED7A0474-2F73-4181-8752-3DADEDC1D719}" destId="{4831856B-CDB7-47B4-8261-052B225182AF}" srcOrd="2" destOrd="0" presId="urn:microsoft.com/office/officeart/2016/7/layout/LinearBlockProcessNumbered"/>
    <dgm:cxn modelId="{BBC58849-6700-456A-8212-49B7065C7B71}" type="presParOf" srcId="{4831856B-CDB7-47B4-8261-052B225182AF}" destId="{E67867E6-7690-4C32-B364-0A14BD90CD6D}" srcOrd="0" destOrd="0" presId="urn:microsoft.com/office/officeart/2016/7/layout/LinearBlockProcessNumbered"/>
    <dgm:cxn modelId="{3C8E685A-3B80-482D-8B5F-C99BF97723A4}" type="presParOf" srcId="{4831856B-CDB7-47B4-8261-052B225182AF}" destId="{FC657C80-0ED3-42A8-BDEB-FBA959CDA2F2}" srcOrd="1" destOrd="0" presId="urn:microsoft.com/office/officeart/2016/7/layout/LinearBlockProcessNumbered"/>
    <dgm:cxn modelId="{AD8C05BD-4E83-4969-A53E-ECDD206F023F}" type="presParOf" srcId="{4831856B-CDB7-47B4-8261-052B225182AF}" destId="{F30DA8DF-389A-4DF4-8ED9-56303DE499A3}" srcOrd="2" destOrd="0" presId="urn:microsoft.com/office/officeart/2016/7/layout/LinearBlockProcessNumbered"/>
    <dgm:cxn modelId="{E5A03AAE-B337-4450-9EA7-38BD4BC0E6E6}" type="presParOf" srcId="{ED7A0474-2F73-4181-8752-3DADEDC1D719}" destId="{168C5534-5BB1-40DB-A59E-E3114F1FA5F8}" srcOrd="3" destOrd="0" presId="urn:microsoft.com/office/officeart/2016/7/layout/LinearBlockProcessNumbered"/>
    <dgm:cxn modelId="{4D3B4729-43CA-40C5-89B3-C4B8987A568E}" type="presParOf" srcId="{ED7A0474-2F73-4181-8752-3DADEDC1D719}" destId="{B00F019A-A540-4D5F-9AC7-3726CEAAD4B2}" srcOrd="4" destOrd="0" presId="urn:microsoft.com/office/officeart/2016/7/layout/LinearBlockProcessNumbered"/>
    <dgm:cxn modelId="{EA67A5E7-3131-4617-9666-F027F4C2D7C4}" type="presParOf" srcId="{B00F019A-A540-4D5F-9AC7-3726CEAAD4B2}" destId="{523C6632-4EDE-4646-86BC-5CB8CC3E4AD6}" srcOrd="0" destOrd="0" presId="urn:microsoft.com/office/officeart/2016/7/layout/LinearBlockProcessNumbered"/>
    <dgm:cxn modelId="{A6824BCC-F234-47C6-A5DE-CB925EF62643}" type="presParOf" srcId="{B00F019A-A540-4D5F-9AC7-3726CEAAD4B2}" destId="{D89222FE-DC05-465D-B135-FC096005935C}" srcOrd="1" destOrd="0" presId="urn:microsoft.com/office/officeart/2016/7/layout/LinearBlockProcessNumbered"/>
    <dgm:cxn modelId="{8BF739CE-7C5C-4A94-8597-0FD403C0EC27}" type="presParOf" srcId="{B00F019A-A540-4D5F-9AC7-3726CEAAD4B2}" destId="{53307758-6FA7-414A-A054-DA089406BD76}"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8D4B34-0CE0-4E10-8E0A-618D9258454C}">
      <dsp:nvSpPr>
        <dsp:cNvPr id="0" name=""/>
        <dsp:cNvSpPr/>
      </dsp:nvSpPr>
      <dsp:spPr>
        <a:xfrm>
          <a:off x="-4919424" y="-753830"/>
          <a:ext cx="5858998" cy="5858998"/>
        </a:xfrm>
        <a:prstGeom prst="blockArc">
          <a:avLst>
            <a:gd name="adj1" fmla="val 18900000"/>
            <a:gd name="adj2" fmla="val 2700000"/>
            <a:gd name="adj3" fmla="val 369"/>
          </a:avLst>
        </a:prstGeom>
        <a:noFill/>
        <a:ln w="12700" cap="flat" cmpd="sng" algn="ctr">
          <a:solidFill>
            <a:schemeClr val="accent2">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CA50E17-2F61-4261-AA50-10DD0AA9E9D9}">
      <dsp:nvSpPr>
        <dsp:cNvPr id="0" name=""/>
        <dsp:cNvSpPr/>
      </dsp:nvSpPr>
      <dsp:spPr>
        <a:xfrm>
          <a:off x="604289" y="435133"/>
          <a:ext cx="4517585" cy="870267"/>
        </a:xfrm>
        <a:prstGeom prst="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0775" tIns="83820" rIns="83820" bIns="83820" numCol="1" spcCol="1270" anchor="ctr" anchorCtr="0">
          <a:noAutofit/>
        </a:bodyPr>
        <a:lstStyle/>
        <a:p>
          <a:pPr marL="0" lvl="0" indent="0" algn="l" defTabSz="1466850">
            <a:lnSpc>
              <a:spcPct val="90000"/>
            </a:lnSpc>
            <a:spcBef>
              <a:spcPct val="0"/>
            </a:spcBef>
            <a:spcAft>
              <a:spcPct val="35000"/>
            </a:spcAft>
            <a:buNone/>
          </a:pPr>
          <a:r>
            <a:rPr lang="en-US" sz="3300" kern="1200" dirty="0">
              <a:latin typeface="Times New Roman" panose="02020603050405020304" pitchFamily="18" charset="0"/>
              <a:cs typeface="Times New Roman" panose="02020603050405020304" pitchFamily="18" charset="0"/>
            </a:rPr>
            <a:t>Introduction</a:t>
          </a:r>
          <a:endParaRPr lang="en-GB" sz="3300" kern="1200" dirty="0">
            <a:latin typeface="Times New Roman" panose="02020603050405020304" pitchFamily="18" charset="0"/>
            <a:cs typeface="Times New Roman" panose="02020603050405020304" pitchFamily="18" charset="0"/>
          </a:endParaRPr>
        </a:p>
      </dsp:txBody>
      <dsp:txXfrm>
        <a:off x="604289" y="435133"/>
        <a:ext cx="4517585" cy="870267"/>
      </dsp:txXfrm>
    </dsp:sp>
    <dsp:sp modelId="{CE5408F3-34CD-4E4C-A81D-B72F8B566A84}">
      <dsp:nvSpPr>
        <dsp:cNvPr id="0" name=""/>
        <dsp:cNvSpPr/>
      </dsp:nvSpPr>
      <dsp:spPr>
        <a:xfrm>
          <a:off x="60372" y="326350"/>
          <a:ext cx="1087834" cy="1087834"/>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69B7271-8505-4A2F-95F6-66E977856224}">
      <dsp:nvSpPr>
        <dsp:cNvPr id="0" name=""/>
        <dsp:cNvSpPr/>
      </dsp:nvSpPr>
      <dsp:spPr>
        <a:xfrm>
          <a:off x="920631" y="1740535"/>
          <a:ext cx="4201243" cy="870267"/>
        </a:xfrm>
        <a:prstGeom prst="rect">
          <a:avLst/>
        </a:prstGeom>
        <a:solidFill>
          <a:schemeClr val="accent2">
            <a:shade val="80000"/>
            <a:hueOff val="-181989"/>
            <a:satOff val="7449"/>
            <a:lumOff val="119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0775" tIns="83820" rIns="83820" bIns="83820" numCol="1" spcCol="1270" anchor="ctr" anchorCtr="0">
          <a:noAutofit/>
        </a:bodyPr>
        <a:lstStyle/>
        <a:p>
          <a:pPr marL="0" lvl="0" indent="0" algn="l" defTabSz="1466850">
            <a:lnSpc>
              <a:spcPct val="90000"/>
            </a:lnSpc>
            <a:spcBef>
              <a:spcPct val="0"/>
            </a:spcBef>
            <a:spcAft>
              <a:spcPct val="35000"/>
            </a:spcAft>
            <a:buNone/>
          </a:pPr>
          <a:r>
            <a:rPr lang="en-US" sz="3300" kern="1200" dirty="0">
              <a:latin typeface="Times New Roman" panose="02020603050405020304" pitchFamily="18" charset="0"/>
              <a:cs typeface="Times New Roman" panose="02020603050405020304" pitchFamily="18" charset="0"/>
            </a:rPr>
            <a:t>Discussions</a:t>
          </a:r>
          <a:endParaRPr lang="en-GB" sz="3300" kern="1200" dirty="0">
            <a:latin typeface="Times New Roman" panose="02020603050405020304" pitchFamily="18" charset="0"/>
            <a:cs typeface="Times New Roman" panose="02020603050405020304" pitchFamily="18" charset="0"/>
          </a:endParaRPr>
        </a:p>
      </dsp:txBody>
      <dsp:txXfrm>
        <a:off x="920631" y="1740535"/>
        <a:ext cx="4201243" cy="870267"/>
      </dsp:txXfrm>
    </dsp:sp>
    <dsp:sp modelId="{492D0B06-EC0B-4558-8519-A638B48413A1}">
      <dsp:nvSpPr>
        <dsp:cNvPr id="0" name=""/>
        <dsp:cNvSpPr/>
      </dsp:nvSpPr>
      <dsp:spPr>
        <a:xfrm>
          <a:off x="376714" y="1631751"/>
          <a:ext cx="1087834" cy="1087834"/>
        </a:xfrm>
        <a:prstGeom prst="ellipse">
          <a:avLst/>
        </a:prstGeom>
        <a:solidFill>
          <a:schemeClr val="lt1">
            <a:hueOff val="0"/>
            <a:satOff val="0"/>
            <a:lumOff val="0"/>
            <a:alphaOff val="0"/>
          </a:schemeClr>
        </a:solidFill>
        <a:ln w="12700" cap="flat" cmpd="sng" algn="ctr">
          <a:solidFill>
            <a:schemeClr val="accent2">
              <a:shade val="80000"/>
              <a:hueOff val="-181989"/>
              <a:satOff val="7449"/>
              <a:lumOff val="11913"/>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85FEA3-2F51-4CC6-893E-9C3A0100EA85}">
      <dsp:nvSpPr>
        <dsp:cNvPr id="0" name=""/>
        <dsp:cNvSpPr/>
      </dsp:nvSpPr>
      <dsp:spPr>
        <a:xfrm>
          <a:off x="604289" y="3045936"/>
          <a:ext cx="4517585" cy="870267"/>
        </a:xfrm>
        <a:prstGeom prst="rect">
          <a:avLst/>
        </a:prstGeom>
        <a:solidFill>
          <a:schemeClr val="accent2">
            <a:shade val="80000"/>
            <a:hueOff val="-363978"/>
            <a:satOff val="14898"/>
            <a:lumOff val="238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0775" tIns="83820" rIns="83820" bIns="83820" numCol="1" spcCol="1270" anchor="ctr" anchorCtr="0">
          <a:noAutofit/>
        </a:bodyPr>
        <a:lstStyle/>
        <a:p>
          <a:pPr marL="0" lvl="0" indent="0" algn="l" defTabSz="1466850">
            <a:lnSpc>
              <a:spcPct val="90000"/>
            </a:lnSpc>
            <a:spcBef>
              <a:spcPct val="0"/>
            </a:spcBef>
            <a:spcAft>
              <a:spcPct val="35000"/>
            </a:spcAft>
            <a:buNone/>
          </a:pPr>
          <a:r>
            <a:rPr lang="en-US" sz="3300" kern="1200" dirty="0">
              <a:latin typeface="Times New Roman" panose="02020603050405020304" pitchFamily="18" charset="0"/>
              <a:cs typeface="Times New Roman" panose="02020603050405020304" pitchFamily="18" charset="0"/>
            </a:rPr>
            <a:t>Take Home Messages</a:t>
          </a:r>
          <a:endParaRPr lang="en-GB" sz="3300" kern="1200" dirty="0">
            <a:latin typeface="Times New Roman" panose="02020603050405020304" pitchFamily="18" charset="0"/>
            <a:cs typeface="Times New Roman" panose="02020603050405020304" pitchFamily="18" charset="0"/>
          </a:endParaRPr>
        </a:p>
      </dsp:txBody>
      <dsp:txXfrm>
        <a:off x="604289" y="3045936"/>
        <a:ext cx="4517585" cy="870267"/>
      </dsp:txXfrm>
    </dsp:sp>
    <dsp:sp modelId="{C2991CA8-2F1A-4627-B876-0217A692686C}">
      <dsp:nvSpPr>
        <dsp:cNvPr id="0" name=""/>
        <dsp:cNvSpPr/>
      </dsp:nvSpPr>
      <dsp:spPr>
        <a:xfrm>
          <a:off x="60372" y="2937153"/>
          <a:ext cx="1087834" cy="1087834"/>
        </a:xfrm>
        <a:prstGeom prst="ellipse">
          <a:avLst/>
        </a:prstGeom>
        <a:solidFill>
          <a:schemeClr val="lt1">
            <a:hueOff val="0"/>
            <a:satOff val="0"/>
            <a:lumOff val="0"/>
            <a:alphaOff val="0"/>
          </a:schemeClr>
        </a:solidFill>
        <a:ln w="12700" cap="flat" cmpd="sng" algn="ctr">
          <a:solidFill>
            <a:schemeClr val="accent2">
              <a:shade val="80000"/>
              <a:hueOff val="-363978"/>
              <a:satOff val="14898"/>
              <a:lumOff val="2382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5A3924-AAF2-4B41-9D1B-5042B41A4D30}">
      <dsp:nvSpPr>
        <dsp:cNvPr id="0" name=""/>
        <dsp:cNvSpPr/>
      </dsp:nvSpPr>
      <dsp:spPr>
        <a:xfrm>
          <a:off x="821" y="179951"/>
          <a:ext cx="3327201" cy="3992641"/>
        </a:xfrm>
        <a:prstGeom prst="rect">
          <a:avLst/>
        </a:prstGeom>
        <a:solidFill>
          <a:schemeClr val="accent2">
            <a:alpha val="9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654" tIns="0" rIns="328654" bIns="330200" numCol="1" spcCol="1270" anchor="t" anchorCtr="0">
          <a:noAutofit/>
        </a:bodyPr>
        <a:lstStyle/>
        <a:p>
          <a:pPr marL="0" lvl="0" indent="0" algn="l" defTabSz="1155700">
            <a:lnSpc>
              <a:spcPct val="90000"/>
            </a:lnSpc>
            <a:spcBef>
              <a:spcPct val="0"/>
            </a:spcBef>
            <a:spcAft>
              <a:spcPct val="35000"/>
            </a:spcAft>
            <a:buNone/>
          </a:pPr>
          <a:r>
            <a:rPr lang="en-US" sz="2600" kern="1200" dirty="0">
              <a:latin typeface="Times New Roman" panose="02020603050405020304" pitchFamily="18" charset="0"/>
              <a:cs typeface="Times New Roman" panose="02020603050405020304" pitchFamily="18" charset="0"/>
            </a:rPr>
            <a:t>Understand what having ‘Sai’ as the ‘destination’ really means  </a:t>
          </a:r>
        </a:p>
      </dsp:txBody>
      <dsp:txXfrm>
        <a:off x="821" y="1777007"/>
        <a:ext cx="3327201" cy="2395585"/>
      </dsp:txXfrm>
    </dsp:sp>
    <dsp:sp modelId="{15163744-53C0-4CE2-9AB3-B6D89FD140FD}">
      <dsp:nvSpPr>
        <dsp:cNvPr id="0" name=""/>
        <dsp:cNvSpPr/>
      </dsp:nvSpPr>
      <dsp:spPr>
        <a:xfrm>
          <a:off x="821" y="179951"/>
          <a:ext cx="3327201" cy="159705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8654" tIns="165100" rIns="328654" bIns="165100" numCol="1" spcCol="1270" anchor="ctr" anchorCtr="0">
          <a:noAutofit/>
        </a:bodyPr>
        <a:lstStyle/>
        <a:p>
          <a:pPr marL="0" lvl="0" indent="0" algn="l" defTabSz="2933700">
            <a:lnSpc>
              <a:spcPct val="90000"/>
            </a:lnSpc>
            <a:spcBef>
              <a:spcPct val="0"/>
            </a:spcBef>
            <a:spcAft>
              <a:spcPct val="35000"/>
            </a:spcAft>
            <a:buNone/>
          </a:pPr>
          <a:r>
            <a:rPr lang="en-US" sz="6600" kern="1200">
              <a:latin typeface="Times New Roman" panose="02020603050405020304" pitchFamily="18" charset="0"/>
              <a:cs typeface="Times New Roman" panose="02020603050405020304" pitchFamily="18" charset="0"/>
            </a:rPr>
            <a:t>01</a:t>
          </a:r>
        </a:p>
      </dsp:txBody>
      <dsp:txXfrm>
        <a:off x="821" y="179951"/>
        <a:ext cx="3327201" cy="1597056"/>
      </dsp:txXfrm>
    </dsp:sp>
    <dsp:sp modelId="{E67867E6-7690-4C32-B364-0A14BD90CD6D}">
      <dsp:nvSpPr>
        <dsp:cNvPr id="0" name=""/>
        <dsp:cNvSpPr/>
      </dsp:nvSpPr>
      <dsp:spPr>
        <a:xfrm>
          <a:off x="3594199" y="179951"/>
          <a:ext cx="3327201" cy="3992641"/>
        </a:xfrm>
        <a:prstGeom prst="rect">
          <a:avLst/>
        </a:prstGeom>
        <a:solidFill>
          <a:schemeClr val="accent2">
            <a:alpha val="90000"/>
            <a:hueOff val="0"/>
            <a:satOff val="0"/>
            <a:lumOff val="0"/>
            <a:alphaOff val="-20000"/>
          </a:schemeClr>
        </a:solidFill>
        <a:ln w="12700" cap="flat" cmpd="sng" algn="ctr">
          <a:solidFill>
            <a:schemeClr val="accent2">
              <a:alpha val="90000"/>
              <a:hueOff val="0"/>
              <a:satOff val="0"/>
              <a:lumOff val="0"/>
              <a:alphaOff val="-2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654" tIns="0" rIns="328654" bIns="330200" numCol="1" spcCol="1270" anchor="t" anchorCtr="0">
          <a:noAutofit/>
        </a:bodyPr>
        <a:lstStyle/>
        <a:p>
          <a:pPr marL="0" lvl="0" indent="0" algn="l" defTabSz="1155700">
            <a:lnSpc>
              <a:spcPct val="90000"/>
            </a:lnSpc>
            <a:spcBef>
              <a:spcPct val="0"/>
            </a:spcBef>
            <a:spcAft>
              <a:spcPct val="35000"/>
            </a:spcAft>
            <a:buNone/>
          </a:pPr>
          <a:r>
            <a:rPr lang="en-US" sz="2600" kern="1200" dirty="0">
              <a:latin typeface="Times New Roman" panose="02020603050405020304" pitchFamily="18" charset="0"/>
              <a:cs typeface="Times New Roman" panose="02020603050405020304" pitchFamily="18" charset="0"/>
            </a:rPr>
            <a:t>Delve into the true meaning of ‘Journey to Sai’ </a:t>
          </a:r>
        </a:p>
      </dsp:txBody>
      <dsp:txXfrm>
        <a:off x="3594199" y="1777007"/>
        <a:ext cx="3327201" cy="2395585"/>
      </dsp:txXfrm>
    </dsp:sp>
    <dsp:sp modelId="{FC657C80-0ED3-42A8-BDEB-FBA959CDA2F2}">
      <dsp:nvSpPr>
        <dsp:cNvPr id="0" name=""/>
        <dsp:cNvSpPr/>
      </dsp:nvSpPr>
      <dsp:spPr>
        <a:xfrm>
          <a:off x="3594199" y="179951"/>
          <a:ext cx="3327201" cy="159705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8654" tIns="165100" rIns="328654" bIns="165100" numCol="1" spcCol="1270" anchor="ctr" anchorCtr="0">
          <a:noAutofit/>
        </a:bodyPr>
        <a:lstStyle/>
        <a:p>
          <a:pPr marL="0" lvl="0" indent="0" algn="l" defTabSz="2933700">
            <a:lnSpc>
              <a:spcPct val="90000"/>
            </a:lnSpc>
            <a:spcBef>
              <a:spcPct val="0"/>
            </a:spcBef>
            <a:spcAft>
              <a:spcPct val="35000"/>
            </a:spcAft>
            <a:buNone/>
          </a:pPr>
          <a:r>
            <a:rPr lang="en-US" sz="6600" kern="1200">
              <a:latin typeface="Times New Roman" panose="02020603050405020304" pitchFamily="18" charset="0"/>
              <a:cs typeface="Times New Roman" panose="02020603050405020304" pitchFamily="18" charset="0"/>
            </a:rPr>
            <a:t>02</a:t>
          </a:r>
        </a:p>
      </dsp:txBody>
      <dsp:txXfrm>
        <a:off x="3594199" y="179951"/>
        <a:ext cx="3327201" cy="1597056"/>
      </dsp:txXfrm>
    </dsp:sp>
    <dsp:sp modelId="{523C6632-4EDE-4646-86BC-5CB8CC3E4AD6}">
      <dsp:nvSpPr>
        <dsp:cNvPr id="0" name=""/>
        <dsp:cNvSpPr/>
      </dsp:nvSpPr>
      <dsp:spPr>
        <a:xfrm>
          <a:off x="7187576" y="179951"/>
          <a:ext cx="3327201" cy="3992641"/>
        </a:xfrm>
        <a:prstGeom prst="rect">
          <a:avLst/>
        </a:prstGeom>
        <a:solidFill>
          <a:schemeClr val="accent2">
            <a:alpha val="90000"/>
            <a:hueOff val="0"/>
            <a:satOff val="0"/>
            <a:lumOff val="0"/>
            <a:alphaOff val="-40000"/>
          </a:schemeClr>
        </a:solidFill>
        <a:ln w="12700" cap="flat" cmpd="sng" algn="ctr">
          <a:solidFill>
            <a:schemeClr val="accent2">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654" tIns="0" rIns="328654" bIns="330200" numCol="1" spcCol="1270" anchor="t" anchorCtr="0">
          <a:noAutofit/>
        </a:bodyPr>
        <a:lstStyle/>
        <a:p>
          <a:pPr marL="0" lvl="0" indent="0" algn="l" defTabSz="1155700">
            <a:lnSpc>
              <a:spcPct val="90000"/>
            </a:lnSpc>
            <a:spcBef>
              <a:spcPct val="0"/>
            </a:spcBef>
            <a:spcAft>
              <a:spcPct val="35000"/>
            </a:spcAft>
            <a:buNone/>
          </a:pPr>
          <a:r>
            <a:rPr lang="en-US" sz="2600" kern="1200" dirty="0">
              <a:latin typeface="Times New Roman" panose="02020603050405020304" pitchFamily="18" charset="0"/>
              <a:cs typeface="Times New Roman" panose="02020603050405020304" pitchFamily="18" charset="0"/>
            </a:rPr>
            <a:t>Learn how to ‘get closer’ to Sri Sathya Sai</a:t>
          </a:r>
        </a:p>
      </dsp:txBody>
      <dsp:txXfrm>
        <a:off x="7187576" y="1777007"/>
        <a:ext cx="3327201" cy="2395585"/>
      </dsp:txXfrm>
    </dsp:sp>
    <dsp:sp modelId="{D89222FE-DC05-465D-B135-FC096005935C}">
      <dsp:nvSpPr>
        <dsp:cNvPr id="0" name=""/>
        <dsp:cNvSpPr/>
      </dsp:nvSpPr>
      <dsp:spPr>
        <a:xfrm>
          <a:off x="7187576" y="179951"/>
          <a:ext cx="3327201" cy="159705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8654" tIns="165100" rIns="328654" bIns="165100" numCol="1" spcCol="1270" anchor="ctr" anchorCtr="0">
          <a:noAutofit/>
        </a:bodyPr>
        <a:lstStyle/>
        <a:p>
          <a:pPr marL="0" lvl="0" indent="0" algn="l" defTabSz="2933700">
            <a:lnSpc>
              <a:spcPct val="90000"/>
            </a:lnSpc>
            <a:spcBef>
              <a:spcPct val="0"/>
            </a:spcBef>
            <a:spcAft>
              <a:spcPct val="35000"/>
            </a:spcAft>
            <a:buNone/>
          </a:pPr>
          <a:r>
            <a:rPr lang="en-GB" sz="6600" kern="1200">
              <a:latin typeface="Times New Roman" panose="02020603050405020304" pitchFamily="18" charset="0"/>
              <a:cs typeface="Times New Roman" panose="02020603050405020304" pitchFamily="18" charset="0"/>
            </a:rPr>
            <a:t>03</a:t>
          </a:r>
        </a:p>
      </dsp:txBody>
      <dsp:txXfrm>
        <a:off x="7187576" y="179951"/>
        <a:ext cx="3327201" cy="1597056"/>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GB"/>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2B23FB7A-E0C5-405C-8C0C-EB274041205E}" type="datetimeFigureOut">
              <a:rPr lang="en-GB" smtClean="0"/>
              <a:t>06/04/2023</a:t>
            </a:fld>
            <a:endParaRPr lang="en-GB"/>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n-GB"/>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GB"/>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E8D04DEC-2A37-489F-A466-71F84067CE85}" type="slidenum">
              <a:rPr lang="en-GB" smtClean="0"/>
              <a:t>‹#›</a:t>
            </a:fld>
            <a:endParaRPr lang="en-GB"/>
          </a:p>
        </p:txBody>
      </p:sp>
    </p:spTree>
    <p:extLst>
      <p:ext uri="{BB962C8B-B14F-4D97-AF65-F5344CB8AC3E}">
        <p14:creationId xmlns:p14="http://schemas.microsoft.com/office/powerpoint/2010/main" val="1382777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E8D04DEC-2A37-489F-A466-71F84067CE85}" type="slidenum">
              <a:rPr lang="en-GB" smtClean="0"/>
              <a:t>4</a:t>
            </a:fld>
            <a:endParaRPr lang="en-GB"/>
          </a:p>
        </p:txBody>
      </p:sp>
    </p:spTree>
    <p:extLst>
      <p:ext uri="{BB962C8B-B14F-4D97-AF65-F5344CB8AC3E}">
        <p14:creationId xmlns:p14="http://schemas.microsoft.com/office/powerpoint/2010/main" val="178762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E8D04DEC-2A37-489F-A466-71F84067CE85}" type="slidenum">
              <a:rPr lang="en-GB" smtClean="0"/>
              <a:t>8</a:t>
            </a:fld>
            <a:endParaRPr lang="en-GB"/>
          </a:p>
        </p:txBody>
      </p:sp>
    </p:spTree>
    <p:extLst>
      <p:ext uri="{BB962C8B-B14F-4D97-AF65-F5344CB8AC3E}">
        <p14:creationId xmlns:p14="http://schemas.microsoft.com/office/powerpoint/2010/main" val="938146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D04DEC-2A37-489F-A466-71F84067CE85}" type="slidenum">
              <a:rPr lang="en-GB" smtClean="0"/>
              <a:t>9</a:t>
            </a:fld>
            <a:endParaRPr lang="en-GB"/>
          </a:p>
        </p:txBody>
      </p:sp>
    </p:spTree>
    <p:extLst>
      <p:ext uri="{BB962C8B-B14F-4D97-AF65-F5344CB8AC3E}">
        <p14:creationId xmlns:p14="http://schemas.microsoft.com/office/powerpoint/2010/main" val="1458537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Swami says just take once thing and follow it religiously </a:t>
            </a:r>
          </a:p>
          <a:p>
            <a:endParaRPr lang="en-GB" dirty="0"/>
          </a:p>
          <a:p>
            <a:endParaRPr lang="en-GB" dirty="0"/>
          </a:p>
        </p:txBody>
      </p:sp>
      <p:sp>
        <p:nvSpPr>
          <p:cNvPr id="4" name="Slide Number Placeholder 3"/>
          <p:cNvSpPr>
            <a:spLocks noGrp="1"/>
          </p:cNvSpPr>
          <p:nvPr>
            <p:ph type="sldNum" sz="quarter" idx="5"/>
          </p:nvPr>
        </p:nvSpPr>
        <p:spPr/>
        <p:txBody>
          <a:bodyPr/>
          <a:lstStyle/>
          <a:p>
            <a:fld id="{E8D04DEC-2A37-489F-A466-71F84067CE85}" type="slidenum">
              <a:rPr lang="en-GB" smtClean="0"/>
              <a:t>10</a:t>
            </a:fld>
            <a:endParaRPr lang="en-GB"/>
          </a:p>
        </p:txBody>
      </p:sp>
    </p:spTree>
    <p:extLst>
      <p:ext uri="{BB962C8B-B14F-4D97-AF65-F5344CB8AC3E}">
        <p14:creationId xmlns:p14="http://schemas.microsoft.com/office/powerpoint/2010/main" val="1583130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Swami says just take once thing and follow it religiously </a:t>
            </a:r>
          </a:p>
          <a:p>
            <a:endParaRPr lang="en-GB" dirty="0"/>
          </a:p>
          <a:p>
            <a:endParaRPr lang="en-GB" dirty="0"/>
          </a:p>
        </p:txBody>
      </p:sp>
      <p:sp>
        <p:nvSpPr>
          <p:cNvPr id="4" name="Slide Number Placeholder 3"/>
          <p:cNvSpPr>
            <a:spLocks noGrp="1"/>
          </p:cNvSpPr>
          <p:nvPr>
            <p:ph type="sldNum" sz="quarter" idx="5"/>
          </p:nvPr>
        </p:nvSpPr>
        <p:spPr/>
        <p:txBody>
          <a:bodyPr/>
          <a:lstStyle/>
          <a:p>
            <a:fld id="{E8D04DEC-2A37-489F-A466-71F84067CE85}" type="slidenum">
              <a:rPr lang="en-GB" smtClean="0"/>
              <a:t>11</a:t>
            </a:fld>
            <a:endParaRPr lang="en-GB"/>
          </a:p>
        </p:txBody>
      </p:sp>
    </p:spTree>
    <p:extLst>
      <p:ext uri="{BB962C8B-B14F-4D97-AF65-F5344CB8AC3E}">
        <p14:creationId xmlns:p14="http://schemas.microsoft.com/office/powerpoint/2010/main" val="950542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D04DEC-2A37-489F-A466-71F84067CE85}" type="slidenum">
              <a:rPr lang="en-GB" smtClean="0"/>
              <a:t>12</a:t>
            </a:fld>
            <a:endParaRPr lang="en-GB"/>
          </a:p>
        </p:txBody>
      </p:sp>
    </p:spTree>
    <p:extLst>
      <p:ext uri="{BB962C8B-B14F-4D97-AF65-F5344CB8AC3E}">
        <p14:creationId xmlns:p14="http://schemas.microsoft.com/office/powerpoint/2010/main" val="2793394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9"/>
        <p:cNvGrpSpPr/>
        <p:nvPr/>
      </p:nvGrpSpPr>
      <p:grpSpPr>
        <a:xfrm>
          <a:off x="0" y="0"/>
          <a:ext cx="0" cy="0"/>
          <a:chOff x="0" y="0"/>
          <a:chExt cx="0" cy="0"/>
        </a:xfrm>
      </p:grpSpPr>
      <p:sp>
        <p:nvSpPr>
          <p:cNvPr id="1240" name="Google Shape;1240;g6adb866e52_0_10443: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1" name="Google Shape;1241;g6adb866e52_0_10443:notes"/>
          <p:cNvSpPr txBox="1">
            <a:spLocks noGrp="1"/>
          </p:cNvSpPr>
          <p:nvPr>
            <p:ph type="body" idx="1"/>
          </p:nvPr>
        </p:nvSpPr>
        <p:spPr>
          <a:xfrm>
            <a:off x="710407" y="4861441"/>
            <a:ext cx="5683250" cy="4605576"/>
          </a:xfrm>
          <a:prstGeom prst="rect">
            <a:avLst/>
          </a:prstGeom>
        </p:spPr>
        <p:txBody>
          <a:bodyPr spcFirstLastPara="1" wrap="square" lIns="99059" tIns="99059" rIns="99059" bIns="99059" anchor="t" anchorCtr="0">
            <a:no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D04DEC-2A37-489F-A466-71F84067CE85}" type="slidenum">
              <a:rPr lang="en-GB" smtClean="0"/>
              <a:t>15</a:t>
            </a:fld>
            <a:endParaRPr lang="en-GB"/>
          </a:p>
        </p:txBody>
      </p:sp>
    </p:spTree>
    <p:extLst>
      <p:ext uri="{BB962C8B-B14F-4D97-AF65-F5344CB8AC3E}">
        <p14:creationId xmlns:p14="http://schemas.microsoft.com/office/powerpoint/2010/main" val="1139389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g643d697d24_0_3275: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9" name="Google Shape;869;g643d697d24_0_3275:notes"/>
          <p:cNvSpPr txBox="1">
            <a:spLocks noGrp="1"/>
          </p:cNvSpPr>
          <p:nvPr>
            <p:ph type="body" idx="1"/>
          </p:nvPr>
        </p:nvSpPr>
        <p:spPr>
          <a:xfrm>
            <a:off x="710407" y="4861441"/>
            <a:ext cx="5683250" cy="4605576"/>
          </a:xfrm>
          <a:prstGeom prst="rect">
            <a:avLst/>
          </a:prstGeom>
        </p:spPr>
        <p:txBody>
          <a:bodyPr spcFirstLastPara="1" wrap="square" lIns="99059" tIns="99059" rIns="99059" bIns="99059" anchor="t" anchorCtr="0">
            <a:noAutofit/>
          </a:bodyPr>
          <a:lstStyle/>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E2FA3-00B6-5ECB-AEB2-558F2FDA5A1D}"/>
              </a:ext>
            </a:extLst>
          </p:cNvPr>
          <p:cNvSpPr>
            <a:spLocks noGrp="1"/>
          </p:cNvSpPr>
          <p:nvPr>
            <p:ph type="ctrTitle"/>
          </p:nvPr>
        </p:nvSpPr>
        <p:spPr>
          <a:xfrm>
            <a:off x="1524000" y="1122363"/>
            <a:ext cx="9144000" cy="2387600"/>
          </a:xfrm>
        </p:spPr>
        <p:txBody>
          <a:bodyPr anchor="b"/>
          <a:lstStyle>
            <a:lvl1pPr algn="ctr">
              <a:defRPr sz="6000" b="1">
                <a:latin typeface="Aharoni" panose="02010803020104030203" pitchFamily="2" charset="-79"/>
                <a:cs typeface="Aharoni" panose="02010803020104030203" pitchFamily="2" charset="-79"/>
              </a:defRPr>
            </a:lvl1pPr>
          </a:lstStyle>
          <a:p>
            <a:r>
              <a:rPr lang="en-US" dirty="0"/>
              <a:t>Click to edit Master title style</a:t>
            </a:r>
            <a:endParaRPr lang="en-GB" dirty="0"/>
          </a:p>
        </p:txBody>
      </p:sp>
    </p:spTree>
    <p:extLst>
      <p:ext uri="{BB962C8B-B14F-4D97-AF65-F5344CB8AC3E}">
        <p14:creationId xmlns:p14="http://schemas.microsoft.com/office/powerpoint/2010/main" val="1748079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5D666-A3FB-72EE-AD41-977198C35FD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52BFA8D-B169-21DB-06F0-E368C2CEEF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F3B33CD-174D-87D5-0012-1F9E07D7DFF1}"/>
              </a:ext>
            </a:extLst>
          </p:cNvPr>
          <p:cNvSpPr>
            <a:spLocks noGrp="1"/>
          </p:cNvSpPr>
          <p:nvPr>
            <p:ph type="dt" sz="half" idx="10"/>
          </p:nvPr>
        </p:nvSpPr>
        <p:spPr/>
        <p:txBody>
          <a:bodyPr/>
          <a:lstStyle/>
          <a:p>
            <a:fld id="{845A05E3-6A38-4CA3-9746-77E07210835F}" type="datetimeFigureOut">
              <a:rPr lang="en-GB" smtClean="0"/>
              <a:t>06/04/2023</a:t>
            </a:fld>
            <a:endParaRPr lang="en-GB"/>
          </a:p>
        </p:txBody>
      </p:sp>
      <p:sp>
        <p:nvSpPr>
          <p:cNvPr id="5" name="Footer Placeholder 4">
            <a:extLst>
              <a:ext uri="{FF2B5EF4-FFF2-40B4-BE49-F238E27FC236}">
                <a16:creationId xmlns:a16="http://schemas.microsoft.com/office/drawing/2014/main" id="{9113E32F-02FE-12B6-2DBB-1DDDA089F144}"/>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27D9D300-EF9E-DE3E-D1E5-4DFCEC1B4F9A}"/>
              </a:ext>
            </a:extLst>
          </p:cNvPr>
          <p:cNvSpPr>
            <a:spLocks noGrp="1"/>
          </p:cNvSpPr>
          <p:nvPr>
            <p:ph type="sldNum" sz="quarter" idx="12"/>
          </p:nvPr>
        </p:nvSpPr>
        <p:spPr/>
        <p:txBody>
          <a:bodyPr/>
          <a:lstStyle/>
          <a:p>
            <a:fld id="{57065402-0A54-4B7B-BF95-C2FCD1794B5B}" type="slidenum">
              <a:rPr lang="en-GB" smtClean="0"/>
              <a:t>‹#›</a:t>
            </a:fld>
            <a:endParaRPr lang="en-GB"/>
          </a:p>
        </p:txBody>
      </p:sp>
    </p:spTree>
    <p:extLst>
      <p:ext uri="{BB962C8B-B14F-4D97-AF65-F5344CB8AC3E}">
        <p14:creationId xmlns:p14="http://schemas.microsoft.com/office/powerpoint/2010/main" val="1609893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B07BE5-581C-8090-46AB-BF3AA5D50EA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7D26CD9-0D39-79E3-8779-01D1D36D2A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E075AD-03AE-8C69-C4AA-F198C05C63D1}"/>
              </a:ext>
            </a:extLst>
          </p:cNvPr>
          <p:cNvSpPr>
            <a:spLocks noGrp="1"/>
          </p:cNvSpPr>
          <p:nvPr>
            <p:ph type="dt" sz="half" idx="10"/>
          </p:nvPr>
        </p:nvSpPr>
        <p:spPr/>
        <p:txBody>
          <a:bodyPr/>
          <a:lstStyle/>
          <a:p>
            <a:fld id="{845A05E3-6A38-4CA3-9746-77E07210835F}" type="datetimeFigureOut">
              <a:rPr lang="en-GB" smtClean="0"/>
              <a:t>06/04/2023</a:t>
            </a:fld>
            <a:endParaRPr lang="en-GB"/>
          </a:p>
        </p:txBody>
      </p:sp>
      <p:sp>
        <p:nvSpPr>
          <p:cNvPr id="5" name="Footer Placeholder 4">
            <a:extLst>
              <a:ext uri="{FF2B5EF4-FFF2-40B4-BE49-F238E27FC236}">
                <a16:creationId xmlns:a16="http://schemas.microsoft.com/office/drawing/2014/main" id="{985A65CE-C79C-92E4-016A-79ED86630D8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C9568F4C-D83E-EFDF-C7E2-FB79674A0705}"/>
              </a:ext>
            </a:extLst>
          </p:cNvPr>
          <p:cNvSpPr>
            <a:spLocks noGrp="1"/>
          </p:cNvSpPr>
          <p:nvPr>
            <p:ph type="sldNum" sz="quarter" idx="12"/>
          </p:nvPr>
        </p:nvSpPr>
        <p:spPr/>
        <p:txBody>
          <a:bodyPr/>
          <a:lstStyle/>
          <a:p>
            <a:fld id="{57065402-0A54-4B7B-BF95-C2FCD1794B5B}" type="slidenum">
              <a:rPr lang="en-GB" smtClean="0"/>
              <a:t>‹#›</a:t>
            </a:fld>
            <a:endParaRPr lang="en-GB"/>
          </a:p>
        </p:txBody>
      </p:sp>
    </p:spTree>
    <p:extLst>
      <p:ext uri="{BB962C8B-B14F-4D97-AF65-F5344CB8AC3E}">
        <p14:creationId xmlns:p14="http://schemas.microsoft.com/office/powerpoint/2010/main" val="2587180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960000" y="48180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4" name="Google Shape;24;p5"/>
          <p:cNvSpPr txBox="1">
            <a:spLocks noGrp="1"/>
          </p:cNvSpPr>
          <p:nvPr>
            <p:ph type="subTitle" idx="1"/>
          </p:nvPr>
        </p:nvSpPr>
        <p:spPr>
          <a:xfrm>
            <a:off x="1271367" y="4379967"/>
            <a:ext cx="43424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867"/>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
        <p:nvSpPr>
          <p:cNvPr id="25" name="Google Shape;25;p5"/>
          <p:cNvSpPr txBox="1">
            <a:spLocks noGrp="1"/>
          </p:cNvSpPr>
          <p:nvPr>
            <p:ph type="subTitle" idx="2"/>
          </p:nvPr>
        </p:nvSpPr>
        <p:spPr>
          <a:xfrm>
            <a:off x="6569167" y="4379967"/>
            <a:ext cx="43424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867"/>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
        <p:nvSpPr>
          <p:cNvPr id="26" name="Google Shape;26;p5"/>
          <p:cNvSpPr txBox="1">
            <a:spLocks noGrp="1"/>
          </p:cNvSpPr>
          <p:nvPr>
            <p:ph type="subTitle" idx="3"/>
          </p:nvPr>
        </p:nvSpPr>
        <p:spPr>
          <a:xfrm>
            <a:off x="1504200" y="3765467"/>
            <a:ext cx="3877200" cy="622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Font typeface="Bahiana"/>
              <a:buNone/>
              <a:defRPr sz="3200">
                <a:latin typeface="Staatliches"/>
                <a:ea typeface="Staatliches"/>
                <a:cs typeface="Staatliches"/>
                <a:sym typeface="Staatliches"/>
              </a:defRPr>
            </a:lvl1pPr>
            <a:lvl2pPr lvl="1" algn="ctr" rtl="0">
              <a:lnSpc>
                <a:spcPct val="100000"/>
              </a:lnSpc>
              <a:spcBef>
                <a:spcPts val="0"/>
              </a:spcBef>
              <a:spcAft>
                <a:spcPts val="0"/>
              </a:spcAft>
              <a:buSzPts val="1800"/>
              <a:buFont typeface="Bahiana"/>
              <a:buNone/>
              <a:defRPr sz="2400">
                <a:latin typeface="Bahiana"/>
                <a:ea typeface="Bahiana"/>
                <a:cs typeface="Bahiana"/>
                <a:sym typeface="Bahiana"/>
              </a:defRPr>
            </a:lvl2pPr>
            <a:lvl3pPr lvl="2" algn="ctr" rtl="0">
              <a:lnSpc>
                <a:spcPct val="100000"/>
              </a:lnSpc>
              <a:spcBef>
                <a:spcPts val="0"/>
              </a:spcBef>
              <a:spcAft>
                <a:spcPts val="0"/>
              </a:spcAft>
              <a:buSzPts val="1800"/>
              <a:buFont typeface="Bahiana"/>
              <a:buNone/>
              <a:defRPr sz="2400">
                <a:latin typeface="Bahiana"/>
                <a:ea typeface="Bahiana"/>
                <a:cs typeface="Bahiana"/>
                <a:sym typeface="Bahiana"/>
              </a:defRPr>
            </a:lvl3pPr>
            <a:lvl4pPr lvl="3" algn="ctr" rtl="0">
              <a:lnSpc>
                <a:spcPct val="100000"/>
              </a:lnSpc>
              <a:spcBef>
                <a:spcPts val="0"/>
              </a:spcBef>
              <a:spcAft>
                <a:spcPts val="0"/>
              </a:spcAft>
              <a:buSzPts val="1800"/>
              <a:buFont typeface="Bahiana"/>
              <a:buNone/>
              <a:defRPr sz="2400">
                <a:latin typeface="Bahiana"/>
                <a:ea typeface="Bahiana"/>
                <a:cs typeface="Bahiana"/>
                <a:sym typeface="Bahiana"/>
              </a:defRPr>
            </a:lvl4pPr>
            <a:lvl5pPr lvl="4" algn="ctr" rtl="0">
              <a:lnSpc>
                <a:spcPct val="100000"/>
              </a:lnSpc>
              <a:spcBef>
                <a:spcPts val="0"/>
              </a:spcBef>
              <a:spcAft>
                <a:spcPts val="0"/>
              </a:spcAft>
              <a:buSzPts val="1800"/>
              <a:buFont typeface="Bahiana"/>
              <a:buNone/>
              <a:defRPr sz="2400">
                <a:latin typeface="Bahiana"/>
                <a:ea typeface="Bahiana"/>
                <a:cs typeface="Bahiana"/>
                <a:sym typeface="Bahiana"/>
              </a:defRPr>
            </a:lvl5pPr>
            <a:lvl6pPr lvl="5" algn="ctr" rtl="0">
              <a:lnSpc>
                <a:spcPct val="100000"/>
              </a:lnSpc>
              <a:spcBef>
                <a:spcPts val="0"/>
              </a:spcBef>
              <a:spcAft>
                <a:spcPts val="0"/>
              </a:spcAft>
              <a:buSzPts val="1800"/>
              <a:buFont typeface="Bahiana"/>
              <a:buNone/>
              <a:defRPr sz="2400">
                <a:latin typeface="Bahiana"/>
                <a:ea typeface="Bahiana"/>
                <a:cs typeface="Bahiana"/>
                <a:sym typeface="Bahiana"/>
              </a:defRPr>
            </a:lvl6pPr>
            <a:lvl7pPr lvl="6" algn="ctr" rtl="0">
              <a:lnSpc>
                <a:spcPct val="100000"/>
              </a:lnSpc>
              <a:spcBef>
                <a:spcPts val="0"/>
              </a:spcBef>
              <a:spcAft>
                <a:spcPts val="0"/>
              </a:spcAft>
              <a:buSzPts val="1800"/>
              <a:buFont typeface="Bahiana"/>
              <a:buNone/>
              <a:defRPr sz="2400">
                <a:latin typeface="Bahiana"/>
                <a:ea typeface="Bahiana"/>
                <a:cs typeface="Bahiana"/>
                <a:sym typeface="Bahiana"/>
              </a:defRPr>
            </a:lvl7pPr>
            <a:lvl8pPr lvl="7" algn="ctr" rtl="0">
              <a:lnSpc>
                <a:spcPct val="100000"/>
              </a:lnSpc>
              <a:spcBef>
                <a:spcPts val="0"/>
              </a:spcBef>
              <a:spcAft>
                <a:spcPts val="0"/>
              </a:spcAft>
              <a:buSzPts val="1800"/>
              <a:buFont typeface="Bahiana"/>
              <a:buNone/>
              <a:defRPr sz="2400">
                <a:latin typeface="Bahiana"/>
                <a:ea typeface="Bahiana"/>
                <a:cs typeface="Bahiana"/>
                <a:sym typeface="Bahiana"/>
              </a:defRPr>
            </a:lvl8pPr>
            <a:lvl9pPr lvl="8" algn="ctr" rtl="0">
              <a:lnSpc>
                <a:spcPct val="100000"/>
              </a:lnSpc>
              <a:spcBef>
                <a:spcPts val="0"/>
              </a:spcBef>
              <a:spcAft>
                <a:spcPts val="0"/>
              </a:spcAft>
              <a:buSzPts val="1800"/>
              <a:buFont typeface="Bahiana"/>
              <a:buNone/>
              <a:defRPr sz="2400">
                <a:latin typeface="Bahiana"/>
                <a:ea typeface="Bahiana"/>
                <a:cs typeface="Bahiana"/>
                <a:sym typeface="Bahiana"/>
              </a:defRPr>
            </a:lvl9pPr>
          </a:lstStyle>
          <a:p>
            <a:endParaRPr/>
          </a:p>
        </p:txBody>
      </p:sp>
      <p:sp>
        <p:nvSpPr>
          <p:cNvPr id="27" name="Google Shape;27;p5"/>
          <p:cNvSpPr txBox="1">
            <a:spLocks noGrp="1"/>
          </p:cNvSpPr>
          <p:nvPr>
            <p:ph type="subTitle" idx="4"/>
          </p:nvPr>
        </p:nvSpPr>
        <p:spPr>
          <a:xfrm>
            <a:off x="6801767" y="3765467"/>
            <a:ext cx="3877200" cy="622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Font typeface="Bahiana"/>
              <a:buNone/>
              <a:defRPr sz="3200">
                <a:latin typeface="Staatliches"/>
                <a:ea typeface="Staatliches"/>
                <a:cs typeface="Staatliches"/>
                <a:sym typeface="Staatliches"/>
              </a:defRPr>
            </a:lvl1pPr>
            <a:lvl2pPr lvl="1" algn="ctr" rtl="0">
              <a:lnSpc>
                <a:spcPct val="100000"/>
              </a:lnSpc>
              <a:spcBef>
                <a:spcPts val="0"/>
              </a:spcBef>
              <a:spcAft>
                <a:spcPts val="0"/>
              </a:spcAft>
              <a:buSzPts val="1800"/>
              <a:buFont typeface="Bahiana"/>
              <a:buNone/>
              <a:defRPr sz="2400">
                <a:latin typeface="Bahiana"/>
                <a:ea typeface="Bahiana"/>
                <a:cs typeface="Bahiana"/>
                <a:sym typeface="Bahiana"/>
              </a:defRPr>
            </a:lvl2pPr>
            <a:lvl3pPr lvl="2" algn="ctr" rtl="0">
              <a:lnSpc>
                <a:spcPct val="100000"/>
              </a:lnSpc>
              <a:spcBef>
                <a:spcPts val="0"/>
              </a:spcBef>
              <a:spcAft>
                <a:spcPts val="0"/>
              </a:spcAft>
              <a:buSzPts val="1800"/>
              <a:buFont typeface="Bahiana"/>
              <a:buNone/>
              <a:defRPr sz="2400">
                <a:latin typeface="Bahiana"/>
                <a:ea typeface="Bahiana"/>
                <a:cs typeface="Bahiana"/>
                <a:sym typeface="Bahiana"/>
              </a:defRPr>
            </a:lvl3pPr>
            <a:lvl4pPr lvl="3" algn="ctr" rtl="0">
              <a:lnSpc>
                <a:spcPct val="100000"/>
              </a:lnSpc>
              <a:spcBef>
                <a:spcPts val="0"/>
              </a:spcBef>
              <a:spcAft>
                <a:spcPts val="0"/>
              </a:spcAft>
              <a:buSzPts val="1800"/>
              <a:buFont typeface="Bahiana"/>
              <a:buNone/>
              <a:defRPr sz="2400">
                <a:latin typeface="Bahiana"/>
                <a:ea typeface="Bahiana"/>
                <a:cs typeface="Bahiana"/>
                <a:sym typeface="Bahiana"/>
              </a:defRPr>
            </a:lvl4pPr>
            <a:lvl5pPr lvl="4" algn="ctr" rtl="0">
              <a:lnSpc>
                <a:spcPct val="100000"/>
              </a:lnSpc>
              <a:spcBef>
                <a:spcPts val="0"/>
              </a:spcBef>
              <a:spcAft>
                <a:spcPts val="0"/>
              </a:spcAft>
              <a:buSzPts val="1800"/>
              <a:buFont typeface="Bahiana"/>
              <a:buNone/>
              <a:defRPr sz="2400">
                <a:latin typeface="Bahiana"/>
                <a:ea typeface="Bahiana"/>
                <a:cs typeface="Bahiana"/>
                <a:sym typeface="Bahiana"/>
              </a:defRPr>
            </a:lvl5pPr>
            <a:lvl6pPr lvl="5" algn="ctr" rtl="0">
              <a:lnSpc>
                <a:spcPct val="100000"/>
              </a:lnSpc>
              <a:spcBef>
                <a:spcPts val="0"/>
              </a:spcBef>
              <a:spcAft>
                <a:spcPts val="0"/>
              </a:spcAft>
              <a:buSzPts val="1800"/>
              <a:buFont typeface="Bahiana"/>
              <a:buNone/>
              <a:defRPr sz="2400">
                <a:latin typeface="Bahiana"/>
                <a:ea typeface="Bahiana"/>
                <a:cs typeface="Bahiana"/>
                <a:sym typeface="Bahiana"/>
              </a:defRPr>
            </a:lvl6pPr>
            <a:lvl7pPr lvl="6" algn="ctr" rtl="0">
              <a:lnSpc>
                <a:spcPct val="100000"/>
              </a:lnSpc>
              <a:spcBef>
                <a:spcPts val="0"/>
              </a:spcBef>
              <a:spcAft>
                <a:spcPts val="0"/>
              </a:spcAft>
              <a:buSzPts val="1800"/>
              <a:buFont typeface="Bahiana"/>
              <a:buNone/>
              <a:defRPr sz="2400">
                <a:latin typeface="Bahiana"/>
                <a:ea typeface="Bahiana"/>
                <a:cs typeface="Bahiana"/>
                <a:sym typeface="Bahiana"/>
              </a:defRPr>
            </a:lvl7pPr>
            <a:lvl8pPr lvl="7" algn="ctr" rtl="0">
              <a:lnSpc>
                <a:spcPct val="100000"/>
              </a:lnSpc>
              <a:spcBef>
                <a:spcPts val="0"/>
              </a:spcBef>
              <a:spcAft>
                <a:spcPts val="0"/>
              </a:spcAft>
              <a:buSzPts val="1800"/>
              <a:buFont typeface="Bahiana"/>
              <a:buNone/>
              <a:defRPr sz="2400">
                <a:latin typeface="Bahiana"/>
                <a:ea typeface="Bahiana"/>
                <a:cs typeface="Bahiana"/>
                <a:sym typeface="Bahiana"/>
              </a:defRPr>
            </a:lvl8pPr>
            <a:lvl9pPr lvl="8" algn="ctr" rtl="0">
              <a:lnSpc>
                <a:spcPct val="100000"/>
              </a:lnSpc>
              <a:spcBef>
                <a:spcPts val="0"/>
              </a:spcBef>
              <a:spcAft>
                <a:spcPts val="0"/>
              </a:spcAft>
              <a:buSzPts val="1800"/>
              <a:buFont typeface="Bahiana"/>
              <a:buNone/>
              <a:defRPr sz="2400">
                <a:latin typeface="Bahiana"/>
                <a:ea typeface="Bahiana"/>
                <a:cs typeface="Bahiana"/>
                <a:sym typeface="Bahiana"/>
              </a:defRPr>
            </a:lvl9pPr>
          </a:lstStyle>
          <a:p>
            <a:endParaRPr/>
          </a:p>
        </p:txBody>
      </p:sp>
    </p:spTree>
    <p:extLst>
      <p:ext uri="{BB962C8B-B14F-4D97-AF65-F5344CB8AC3E}">
        <p14:creationId xmlns:p14="http://schemas.microsoft.com/office/powerpoint/2010/main" val="976161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960000" y="481807"/>
            <a:ext cx="10272000" cy="7636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Google Shape;21;p4"/>
          <p:cNvSpPr txBox="1">
            <a:spLocks noGrp="1"/>
          </p:cNvSpPr>
          <p:nvPr>
            <p:ph type="body" idx="1"/>
          </p:nvPr>
        </p:nvSpPr>
        <p:spPr>
          <a:xfrm>
            <a:off x="960000" y="1425073"/>
            <a:ext cx="10272000" cy="4555200"/>
          </a:xfrm>
          <a:prstGeom prst="rect">
            <a:avLst/>
          </a:prstGeom>
        </p:spPr>
        <p:txBody>
          <a:bodyPr spcFirstLastPara="1" wrap="square" lIns="91425" tIns="91425" rIns="91425" bIns="91425" anchor="ctr" anchorCtr="0">
            <a:noAutofit/>
          </a:bodyPr>
          <a:lstStyle>
            <a:lvl1pPr marL="609585" lvl="0" indent="-389457">
              <a:lnSpc>
                <a:spcPct val="100000"/>
              </a:lnSpc>
              <a:spcBef>
                <a:spcPts val="0"/>
              </a:spcBef>
              <a:spcAft>
                <a:spcPts val="0"/>
              </a:spcAft>
              <a:buClr>
                <a:srgbClr val="434343"/>
              </a:buClr>
              <a:buSzPts val="1000"/>
              <a:buFont typeface="Roboto Condensed"/>
              <a:buAutoNum type="arabicPeriod"/>
              <a:defRPr/>
            </a:lvl1pPr>
            <a:lvl2pPr marL="1219170" lvl="1" indent="-423323">
              <a:spcBef>
                <a:spcPts val="2133"/>
              </a:spcBef>
              <a:spcAft>
                <a:spcPts val="0"/>
              </a:spcAft>
              <a:buClr>
                <a:srgbClr val="434343"/>
              </a:buClr>
              <a:buSzPts val="1400"/>
              <a:buFont typeface="Josefin Slab SemiBold"/>
              <a:buAutoNum type="alphaLcPeriod"/>
              <a:defRPr/>
            </a:lvl2pPr>
            <a:lvl3pPr marL="1828754" lvl="2" indent="-423323">
              <a:spcBef>
                <a:spcPts val="2133"/>
              </a:spcBef>
              <a:spcAft>
                <a:spcPts val="0"/>
              </a:spcAft>
              <a:buClr>
                <a:srgbClr val="434343"/>
              </a:buClr>
              <a:buSzPts val="1400"/>
              <a:buFont typeface="Josefin Slab SemiBold"/>
              <a:buAutoNum type="romanLcPeriod"/>
              <a:defRPr/>
            </a:lvl3pPr>
            <a:lvl4pPr marL="2438339" lvl="3" indent="-423323">
              <a:spcBef>
                <a:spcPts val="2133"/>
              </a:spcBef>
              <a:spcAft>
                <a:spcPts val="0"/>
              </a:spcAft>
              <a:buClr>
                <a:srgbClr val="434343"/>
              </a:buClr>
              <a:buSzPts val="1400"/>
              <a:buFont typeface="Josefin Slab SemiBold"/>
              <a:buAutoNum type="arabicPeriod"/>
              <a:defRPr/>
            </a:lvl4pPr>
            <a:lvl5pPr marL="3047924" lvl="4" indent="-423323">
              <a:spcBef>
                <a:spcPts val="2133"/>
              </a:spcBef>
              <a:spcAft>
                <a:spcPts val="0"/>
              </a:spcAft>
              <a:buClr>
                <a:srgbClr val="434343"/>
              </a:buClr>
              <a:buSzPts val="1400"/>
              <a:buFont typeface="Josefin Slab SemiBold"/>
              <a:buAutoNum type="alphaLcPeriod"/>
              <a:defRPr/>
            </a:lvl5pPr>
            <a:lvl6pPr marL="3657509" lvl="5" indent="-423323">
              <a:spcBef>
                <a:spcPts val="2133"/>
              </a:spcBef>
              <a:spcAft>
                <a:spcPts val="0"/>
              </a:spcAft>
              <a:buClr>
                <a:srgbClr val="434343"/>
              </a:buClr>
              <a:buSzPts val="1400"/>
              <a:buFont typeface="Josefin Slab SemiBold"/>
              <a:buAutoNum type="romanLcPeriod"/>
              <a:defRPr/>
            </a:lvl6pPr>
            <a:lvl7pPr marL="4267093" lvl="6" indent="-423323">
              <a:spcBef>
                <a:spcPts val="2133"/>
              </a:spcBef>
              <a:spcAft>
                <a:spcPts val="0"/>
              </a:spcAft>
              <a:buClr>
                <a:srgbClr val="434343"/>
              </a:buClr>
              <a:buSzPts val="1400"/>
              <a:buFont typeface="Josefin Slab SemiBold"/>
              <a:buAutoNum type="arabicPeriod"/>
              <a:defRPr/>
            </a:lvl7pPr>
            <a:lvl8pPr marL="4876678" lvl="7" indent="-423323">
              <a:spcBef>
                <a:spcPts val="2133"/>
              </a:spcBef>
              <a:spcAft>
                <a:spcPts val="0"/>
              </a:spcAft>
              <a:buClr>
                <a:srgbClr val="434343"/>
              </a:buClr>
              <a:buSzPts val="1400"/>
              <a:buFont typeface="Josefin Slab SemiBold"/>
              <a:buAutoNum type="alphaLcPeriod"/>
              <a:defRPr/>
            </a:lvl8pPr>
            <a:lvl9pPr marL="5486263" lvl="8" indent="-423323">
              <a:spcBef>
                <a:spcPts val="2133"/>
              </a:spcBef>
              <a:spcAft>
                <a:spcPts val="2133"/>
              </a:spcAft>
              <a:buClr>
                <a:srgbClr val="434343"/>
              </a:buClr>
              <a:buSzPts val="1400"/>
              <a:buFont typeface="Josefin Slab SemiBold"/>
              <a:buAutoNum type="romanLcPeriod"/>
              <a:defRPr/>
            </a:lvl9pPr>
          </a:lstStyle>
          <a:p>
            <a:endParaRPr/>
          </a:p>
        </p:txBody>
      </p:sp>
    </p:spTree>
    <p:extLst>
      <p:ext uri="{BB962C8B-B14F-4D97-AF65-F5344CB8AC3E}">
        <p14:creationId xmlns:p14="http://schemas.microsoft.com/office/powerpoint/2010/main" val="38084317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2"/>
        <p:cNvGrpSpPr/>
        <p:nvPr/>
      </p:nvGrpSpPr>
      <p:grpSpPr>
        <a:xfrm>
          <a:off x="0" y="0"/>
          <a:ext cx="0" cy="0"/>
          <a:chOff x="0" y="0"/>
          <a:chExt cx="0" cy="0"/>
        </a:xfrm>
      </p:grpSpPr>
      <p:sp>
        <p:nvSpPr>
          <p:cNvPr id="43" name="Google Shape;43;p10"/>
          <p:cNvSpPr txBox="1">
            <a:spLocks noGrp="1"/>
          </p:cNvSpPr>
          <p:nvPr>
            <p:ph type="ctrTitle"/>
          </p:nvPr>
        </p:nvSpPr>
        <p:spPr>
          <a:xfrm>
            <a:off x="6390400" y="1343133"/>
            <a:ext cx="4760400" cy="3387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5200"/>
              <a:buNone/>
              <a:defRPr sz="96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Tree>
    <p:extLst>
      <p:ext uri="{BB962C8B-B14F-4D97-AF65-F5344CB8AC3E}">
        <p14:creationId xmlns:p14="http://schemas.microsoft.com/office/powerpoint/2010/main" val="4257034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B3168-9463-C360-20B9-2D8412466D8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A4B0424-816D-1D6D-8756-4490AC300C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4EAC45-A66E-F98C-C573-FEB3C92B0B43}"/>
              </a:ext>
            </a:extLst>
          </p:cNvPr>
          <p:cNvSpPr>
            <a:spLocks noGrp="1"/>
          </p:cNvSpPr>
          <p:nvPr>
            <p:ph type="dt" sz="half" idx="10"/>
          </p:nvPr>
        </p:nvSpPr>
        <p:spPr/>
        <p:txBody>
          <a:bodyPr/>
          <a:lstStyle/>
          <a:p>
            <a:fld id="{845A05E3-6A38-4CA3-9746-77E07210835F}" type="datetimeFigureOut">
              <a:rPr lang="en-GB" smtClean="0"/>
              <a:t>06/04/2023</a:t>
            </a:fld>
            <a:endParaRPr lang="en-GB"/>
          </a:p>
        </p:txBody>
      </p:sp>
      <p:sp>
        <p:nvSpPr>
          <p:cNvPr id="5" name="Footer Placeholder 4">
            <a:extLst>
              <a:ext uri="{FF2B5EF4-FFF2-40B4-BE49-F238E27FC236}">
                <a16:creationId xmlns:a16="http://schemas.microsoft.com/office/drawing/2014/main" id="{13634D63-1C81-804E-FDE8-3A406EBA4F07}"/>
              </a:ext>
            </a:extLst>
          </p:cNvPr>
          <p:cNvSpPr>
            <a:spLocks noGrp="1"/>
          </p:cNvSpPr>
          <p:nvPr>
            <p:ph type="ftr" sz="quarter" idx="11"/>
          </p:nvPr>
        </p:nvSpPr>
        <p:spPr>
          <a:xfrm>
            <a:off x="4038600" y="6356350"/>
            <a:ext cx="4114800" cy="365125"/>
          </a:xfrm>
          <a:prstGeom prst="rect">
            <a:avLst/>
          </a:prstGeom>
        </p:spPr>
        <p:txBody>
          <a:bodyPr/>
          <a:lstStyle/>
          <a:p>
            <a:endParaRPr lang="en-GB" b="1" dirty="0">
              <a:solidFill>
                <a:srgbClr val="003258"/>
              </a:solidFill>
              <a:ea typeface="Roboto Medium" panose="020B0604020202020204" charset="0"/>
              <a:cs typeface="Calibri" panose="020F0502020204030204" pitchFamily="34" charset="0"/>
            </a:endParaRPr>
          </a:p>
        </p:txBody>
      </p:sp>
      <p:sp>
        <p:nvSpPr>
          <p:cNvPr id="6" name="Slide Number Placeholder 5">
            <a:extLst>
              <a:ext uri="{FF2B5EF4-FFF2-40B4-BE49-F238E27FC236}">
                <a16:creationId xmlns:a16="http://schemas.microsoft.com/office/drawing/2014/main" id="{CB011DD0-5711-18E2-26B2-59FD2699F2EC}"/>
              </a:ext>
            </a:extLst>
          </p:cNvPr>
          <p:cNvSpPr>
            <a:spLocks noGrp="1"/>
          </p:cNvSpPr>
          <p:nvPr>
            <p:ph type="sldNum" sz="quarter" idx="12"/>
          </p:nvPr>
        </p:nvSpPr>
        <p:spPr/>
        <p:txBody>
          <a:bodyPr/>
          <a:lstStyle/>
          <a:p>
            <a:fld id="{57065402-0A54-4B7B-BF95-C2FCD1794B5B}" type="slidenum">
              <a:rPr lang="en-GB" smtClean="0"/>
              <a:t>‹#›</a:t>
            </a:fld>
            <a:endParaRPr lang="en-GB"/>
          </a:p>
        </p:txBody>
      </p:sp>
    </p:spTree>
    <p:extLst>
      <p:ext uri="{BB962C8B-B14F-4D97-AF65-F5344CB8AC3E}">
        <p14:creationId xmlns:p14="http://schemas.microsoft.com/office/powerpoint/2010/main" val="3119613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244AB-F8B5-29F2-4C93-75618ED212C3}"/>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8D91A3FC-B464-335D-D1D9-F188EA5319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7E1E78-501A-41E5-DCFC-BA6A1EC05E9A}"/>
              </a:ext>
            </a:extLst>
          </p:cNvPr>
          <p:cNvSpPr>
            <a:spLocks noGrp="1"/>
          </p:cNvSpPr>
          <p:nvPr>
            <p:ph type="dt" sz="half" idx="10"/>
          </p:nvPr>
        </p:nvSpPr>
        <p:spPr/>
        <p:txBody>
          <a:bodyPr/>
          <a:lstStyle/>
          <a:p>
            <a:fld id="{845A05E3-6A38-4CA3-9746-77E07210835F}" type="datetimeFigureOut">
              <a:rPr lang="en-GB" smtClean="0"/>
              <a:t>06/04/2023</a:t>
            </a:fld>
            <a:endParaRPr lang="en-GB"/>
          </a:p>
        </p:txBody>
      </p:sp>
      <p:sp>
        <p:nvSpPr>
          <p:cNvPr id="5" name="Footer Placeholder 4">
            <a:extLst>
              <a:ext uri="{FF2B5EF4-FFF2-40B4-BE49-F238E27FC236}">
                <a16:creationId xmlns:a16="http://schemas.microsoft.com/office/drawing/2014/main" id="{A44DC48F-F247-547C-6C4A-092F78DAF3FD}"/>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F0778BA0-746F-045A-6373-E0780ADC2348}"/>
              </a:ext>
            </a:extLst>
          </p:cNvPr>
          <p:cNvSpPr>
            <a:spLocks noGrp="1"/>
          </p:cNvSpPr>
          <p:nvPr>
            <p:ph type="sldNum" sz="quarter" idx="12"/>
          </p:nvPr>
        </p:nvSpPr>
        <p:spPr/>
        <p:txBody>
          <a:bodyPr/>
          <a:lstStyle/>
          <a:p>
            <a:fld id="{57065402-0A54-4B7B-BF95-C2FCD1794B5B}" type="slidenum">
              <a:rPr lang="en-GB" smtClean="0"/>
              <a:t>‹#›</a:t>
            </a:fld>
            <a:endParaRPr lang="en-GB"/>
          </a:p>
        </p:txBody>
      </p:sp>
    </p:spTree>
    <p:extLst>
      <p:ext uri="{BB962C8B-B14F-4D97-AF65-F5344CB8AC3E}">
        <p14:creationId xmlns:p14="http://schemas.microsoft.com/office/powerpoint/2010/main" val="1923411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F43D0-EADC-AB17-1CA4-19C3FC28D0E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B240DA-457A-5CAF-E70E-2B18E63152C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72043EB-CFE6-BEC0-6C9E-F2788351B69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F46C0A2-EDB1-8DA3-70EC-848A1D43FD60}"/>
              </a:ext>
            </a:extLst>
          </p:cNvPr>
          <p:cNvSpPr>
            <a:spLocks noGrp="1"/>
          </p:cNvSpPr>
          <p:nvPr>
            <p:ph type="dt" sz="half" idx="10"/>
          </p:nvPr>
        </p:nvSpPr>
        <p:spPr/>
        <p:txBody>
          <a:bodyPr/>
          <a:lstStyle/>
          <a:p>
            <a:fld id="{845A05E3-6A38-4CA3-9746-77E07210835F}" type="datetimeFigureOut">
              <a:rPr lang="en-GB" smtClean="0"/>
              <a:t>06/04/2023</a:t>
            </a:fld>
            <a:endParaRPr lang="en-GB"/>
          </a:p>
        </p:txBody>
      </p:sp>
      <p:sp>
        <p:nvSpPr>
          <p:cNvPr id="6" name="Footer Placeholder 5">
            <a:extLst>
              <a:ext uri="{FF2B5EF4-FFF2-40B4-BE49-F238E27FC236}">
                <a16:creationId xmlns:a16="http://schemas.microsoft.com/office/drawing/2014/main" id="{34294F9E-BE7F-F08B-34A4-FFC1CFA1BAF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BBCCD120-7E5B-A77F-0CAA-9AB4BFE805DE}"/>
              </a:ext>
            </a:extLst>
          </p:cNvPr>
          <p:cNvSpPr>
            <a:spLocks noGrp="1"/>
          </p:cNvSpPr>
          <p:nvPr>
            <p:ph type="sldNum" sz="quarter" idx="12"/>
          </p:nvPr>
        </p:nvSpPr>
        <p:spPr/>
        <p:txBody>
          <a:bodyPr/>
          <a:lstStyle/>
          <a:p>
            <a:fld id="{57065402-0A54-4B7B-BF95-C2FCD1794B5B}" type="slidenum">
              <a:rPr lang="en-GB" smtClean="0"/>
              <a:t>‹#›</a:t>
            </a:fld>
            <a:endParaRPr lang="en-GB"/>
          </a:p>
        </p:txBody>
      </p:sp>
    </p:spTree>
    <p:extLst>
      <p:ext uri="{BB962C8B-B14F-4D97-AF65-F5344CB8AC3E}">
        <p14:creationId xmlns:p14="http://schemas.microsoft.com/office/powerpoint/2010/main" val="1028484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9DE05-2969-7693-E53F-64DD35E1BE5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56AD908-D6FF-B38E-16EC-0307170008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22ABC7-E81E-1961-D0CE-CE94760824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B4432B0-5DFE-92C8-044B-F2C9FBEF88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1818FE-0C87-8EAA-F5E2-F531301EE1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BD5F597-AA0E-067D-4283-B4DDD91DDA39}"/>
              </a:ext>
            </a:extLst>
          </p:cNvPr>
          <p:cNvSpPr>
            <a:spLocks noGrp="1"/>
          </p:cNvSpPr>
          <p:nvPr>
            <p:ph type="dt" sz="half" idx="10"/>
          </p:nvPr>
        </p:nvSpPr>
        <p:spPr/>
        <p:txBody>
          <a:bodyPr/>
          <a:lstStyle/>
          <a:p>
            <a:fld id="{845A05E3-6A38-4CA3-9746-77E07210835F}" type="datetimeFigureOut">
              <a:rPr lang="en-GB" smtClean="0"/>
              <a:t>06/04/2023</a:t>
            </a:fld>
            <a:endParaRPr lang="en-GB"/>
          </a:p>
        </p:txBody>
      </p:sp>
      <p:sp>
        <p:nvSpPr>
          <p:cNvPr id="8" name="Footer Placeholder 7">
            <a:extLst>
              <a:ext uri="{FF2B5EF4-FFF2-40B4-BE49-F238E27FC236}">
                <a16:creationId xmlns:a16="http://schemas.microsoft.com/office/drawing/2014/main" id="{D289A5DA-6A6E-4630-DD36-DC5B01861A1A}"/>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3AA73E65-7244-C886-5BC1-BB6151902D55}"/>
              </a:ext>
            </a:extLst>
          </p:cNvPr>
          <p:cNvSpPr>
            <a:spLocks noGrp="1"/>
          </p:cNvSpPr>
          <p:nvPr>
            <p:ph type="sldNum" sz="quarter" idx="12"/>
          </p:nvPr>
        </p:nvSpPr>
        <p:spPr/>
        <p:txBody>
          <a:bodyPr/>
          <a:lstStyle/>
          <a:p>
            <a:fld id="{57065402-0A54-4B7B-BF95-C2FCD1794B5B}" type="slidenum">
              <a:rPr lang="en-GB" smtClean="0"/>
              <a:t>‹#›</a:t>
            </a:fld>
            <a:endParaRPr lang="en-GB"/>
          </a:p>
        </p:txBody>
      </p:sp>
    </p:spTree>
    <p:extLst>
      <p:ext uri="{BB962C8B-B14F-4D97-AF65-F5344CB8AC3E}">
        <p14:creationId xmlns:p14="http://schemas.microsoft.com/office/powerpoint/2010/main" val="2317169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CFA20-4885-70AE-3317-75F063F2FDF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05B63D0-CB86-CADF-410A-6005CBE7616F}"/>
              </a:ext>
            </a:extLst>
          </p:cNvPr>
          <p:cNvSpPr>
            <a:spLocks noGrp="1"/>
          </p:cNvSpPr>
          <p:nvPr>
            <p:ph type="dt" sz="half" idx="10"/>
          </p:nvPr>
        </p:nvSpPr>
        <p:spPr/>
        <p:txBody>
          <a:bodyPr/>
          <a:lstStyle/>
          <a:p>
            <a:fld id="{845A05E3-6A38-4CA3-9746-77E07210835F}" type="datetimeFigureOut">
              <a:rPr lang="en-GB" smtClean="0"/>
              <a:t>06/04/2023</a:t>
            </a:fld>
            <a:endParaRPr lang="en-GB"/>
          </a:p>
        </p:txBody>
      </p:sp>
      <p:sp>
        <p:nvSpPr>
          <p:cNvPr id="4" name="Footer Placeholder 3">
            <a:extLst>
              <a:ext uri="{FF2B5EF4-FFF2-40B4-BE49-F238E27FC236}">
                <a16:creationId xmlns:a16="http://schemas.microsoft.com/office/drawing/2014/main" id="{A3DE38DD-2CDF-B5EF-E56E-FA07A14E0F7E}"/>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51CA165D-9192-78F0-930E-F9188603FA55}"/>
              </a:ext>
            </a:extLst>
          </p:cNvPr>
          <p:cNvSpPr>
            <a:spLocks noGrp="1"/>
          </p:cNvSpPr>
          <p:nvPr>
            <p:ph type="sldNum" sz="quarter" idx="12"/>
          </p:nvPr>
        </p:nvSpPr>
        <p:spPr/>
        <p:txBody>
          <a:bodyPr/>
          <a:lstStyle/>
          <a:p>
            <a:fld id="{57065402-0A54-4B7B-BF95-C2FCD1794B5B}" type="slidenum">
              <a:rPr lang="en-GB" smtClean="0"/>
              <a:t>‹#›</a:t>
            </a:fld>
            <a:endParaRPr lang="en-GB"/>
          </a:p>
        </p:txBody>
      </p:sp>
    </p:spTree>
    <p:extLst>
      <p:ext uri="{BB962C8B-B14F-4D97-AF65-F5344CB8AC3E}">
        <p14:creationId xmlns:p14="http://schemas.microsoft.com/office/powerpoint/2010/main" val="3059545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5D6B4E-41F2-71F4-247F-FF5D775E01A1}"/>
              </a:ext>
            </a:extLst>
          </p:cNvPr>
          <p:cNvSpPr>
            <a:spLocks noGrp="1"/>
          </p:cNvSpPr>
          <p:nvPr>
            <p:ph type="dt" sz="half" idx="10"/>
          </p:nvPr>
        </p:nvSpPr>
        <p:spPr/>
        <p:txBody>
          <a:bodyPr/>
          <a:lstStyle/>
          <a:p>
            <a:fld id="{845A05E3-6A38-4CA3-9746-77E07210835F}" type="datetimeFigureOut">
              <a:rPr lang="en-GB" smtClean="0"/>
              <a:t>06/04/2023</a:t>
            </a:fld>
            <a:endParaRPr lang="en-GB"/>
          </a:p>
        </p:txBody>
      </p:sp>
      <p:sp>
        <p:nvSpPr>
          <p:cNvPr id="3" name="Footer Placeholder 2">
            <a:extLst>
              <a:ext uri="{FF2B5EF4-FFF2-40B4-BE49-F238E27FC236}">
                <a16:creationId xmlns:a16="http://schemas.microsoft.com/office/drawing/2014/main" id="{8D3218EF-4C05-32B4-18BF-1FC26C502E20}"/>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15CC5C82-0053-6755-1AF5-2E8DF3177FEF}"/>
              </a:ext>
            </a:extLst>
          </p:cNvPr>
          <p:cNvSpPr>
            <a:spLocks noGrp="1"/>
          </p:cNvSpPr>
          <p:nvPr>
            <p:ph type="sldNum" sz="quarter" idx="12"/>
          </p:nvPr>
        </p:nvSpPr>
        <p:spPr/>
        <p:txBody>
          <a:bodyPr/>
          <a:lstStyle/>
          <a:p>
            <a:fld id="{57065402-0A54-4B7B-BF95-C2FCD1794B5B}" type="slidenum">
              <a:rPr lang="en-GB" smtClean="0"/>
              <a:t>‹#›</a:t>
            </a:fld>
            <a:endParaRPr lang="en-GB"/>
          </a:p>
        </p:txBody>
      </p:sp>
    </p:spTree>
    <p:extLst>
      <p:ext uri="{BB962C8B-B14F-4D97-AF65-F5344CB8AC3E}">
        <p14:creationId xmlns:p14="http://schemas.microsoft.com/office/powerpoint/2010/main" val="2574895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solidFill>
        <a:effectLst/>
      </p:bgPr>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228D7C5B-3B05-F75D-FFEB-45155084C56B}"/>
              </a:ext>
            </a:extLst>
          </p:cNvPr>
          <p:cNvSpPr>
            <a:spLocks noGrp="1"/>
          </p:cNvSpPr>
          <p:nvPr>
            <p:ph type="title"/>
          </p:nvPr>
        </p:nvSpPr>
        <p:spPr>
          <a:xfrm>
            <a:off x="532436" y="0"/>
            <a:ext cx="3680750" cy="6858000"/>
          </a:xfrm>
          <a:solidFill>
            <a:schemeClr val="accent1"/>
          </a:solidFill>
        </p:spPr>
        <p:txBody>
          <a:bodyPr anchor="ctr"/>
          <a:lstStyle/>
          <a:p>
            <a:pPr algn="ctr"/>
            <a:endParaRPr lang="en-GB" dirty="0">
              <a:solidFill>
                <a:schemeClr val="bg1"/>
              </a:solidFill>
            </a:endParaRPr>
          </a:p>
        </p:txBody>
      </p:sp>
      <p:pic>
        <p:nvPicPr>
          <p:cNvPr id="2" name="Picture 1">
            <a:extLst>
              <a:ext uri="{FF2B5EF4-FFF2-40B4-BE49-F238E27FC236}">
                <a16:creationId xmlns:a16="http://schemas.microsoft.com/office/drawing/2014/main" id="{C341B06C-DEA0-CDD0-778C-1B7A1E2EA2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3733" y="349589"/>
            <a:ext cx="1258385" cy="1260000"/>
          </a:xfrm>
          <a:prstGeom prst="rect">
            <a:avLst/>
          </a:prstGeom>
        </p:spPr>
      </p:pic>
    </p:spTree>
    <p:extLst>
      <p:ext uri="{BB962C8B-B14F-4D97-AF65-F5344CB8AC3E}">
        <p14:creationId xmlns:p14="http://schemas.microsoft.com/office/powerpoint/2010/main" val="2739917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A1D22-7167-6A7E-00CF-D433683D23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6846200-6104-093C-7896-42E2B12264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CD803A4-7D56-544F-543A-5777EA3A06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9409C3-5BA5-EFC6-C29F-3378776B4D13}"/>
              </a:ext>
            </a:extLst>
          </p:cNvPr>
          <p:cNvSpPr>
            <a:spLocks noGrp="1"/>
          </p:cNvSpPr>
          <p:nvPr>
            <p:ph type="dt" sz="half" idx="10"/>
          </p:nvPr>
        </p:nvSpPr>
        <p:spPr/>
        <p:txBody>
          <a:bodyPr/>
          <a:lstStyle/>
          <a:p>
            <a:fld id="{845A05E3-6A38-4CA3-9746-77E07210835F}" type="datetimeFigureOut">
              <a:rPr lang="en-GB" smtClean="0"/>
              <a:t>06/04/2023</a:t>
            </a:fld>
            <a:endParaRPr lang="en-GB"/>
          </a:p>
        </p:txBody>
      </p:sp>
      <p:sp>
        <p:nvSpPr>
          <p:cNvPr id="6" name="Footer Placeholder 5">
            <a:extLst>
              <a:ext uri="{FF2B5EF4-FFF2-40B4-BE49-F238E27FC236}">
                <a16:creationId xmlns:a16="http://schemas.microsoft.com/office/drawing/2014/main" id="{646889F6-0312-520E-AAD8-D0F72F985E25}"/>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ED02C880-77F5-ABA8-9638-501EEAEFAC78}"/>
              </a:ext>
            </a:extLst>
          </p:cNvPr>
          <p:cNvSpPr>
            <a:spLocks noGrp="1"/>
          </p:cNvSpPr>
          <p:nvPr>
            <p:ph type="sldNum" sz="quarter" idx="12"/>
          </p:nvPr>
        </p:nvSpPr>
        <p:spPr/>
        <p:txBody>
          <a:bodyPr/>
          <a:lstStyle/>
          <a:p>
            <a:fld id="{57065402-0A54-4B7B-BF95-C2FCD1794B5B}" type="slidenum">
              <a:rPr lang="en-GB" smtClean="0"/>
              <a:t>‹#›</a:t>
            </a:fld>
            <a:endParaRPr lang="en-GB"/>
          </a:p>
        </p:txBody>
      </p:sp>
    </p:spTree>
    <p:extLst>
      <p:ext uri="{BB962C8B-B14F-4D97-AF65-F5344CB8AC3E}">
        <p14:creationId xmlns:p14="http://schemas.microsoft.com/office/powerpoint/2010/main" val="4150944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1321E6-3A0E-FD6C-9593-08C6D3E45A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331BD16F-1D93-74FA-C5B2-D2D59060D2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FF7E03B-AFEB-CEE4-0D4F-CD1EF762E6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5A05E3-6A38-4CA3-9746-77E07210835F}" type="datetimeFigureOut">
              <a:rPr lang="en-GB" smtClean="0"/>
              <a:t>06/04/2023</a:t>
            </a:fld>
            <a:endParaRPr lang="en-GB"/>
          </a:p>
        </p:txBody>
      </p:sp>
      <p:sp>
        <p:nvSpPr>
          <p:cNvPr id="6" name="Slide Number Placeholder 5">
            <a:extLst>
              <a:ext uri="{FF2B5EF4-FFF2-40B4-BE49-F238E27FC236}">
                <a16:creationId xmlns:a16="http://schemas.microsoft.com/office/drawing/2014/main" id="{176BC953-28C5-5A65-6D2E-E96D0EBF81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065402-0A54-4B7B-BF95-C2FCD1794B5B}" type="slidenum">
              <a:rPr lang="en-GB" smtClean="0"/>
              <a:t>‹#›</a:t>
            </a:fld>
            <a:endParaRPr lang="en-GB"/>
          </a:p>
        </p:txBody>
      </p:sp>
      <p:sp>
        <p:nvSpPr>
          <p:cNvPr id="8" name="TextBox 7">
            <a:extLst>
              <a:ext uri="{FF2B5EF4-FFF2-40B4-BE49-F238E27FC236}">
                <a16:creationId xmlns:a16="http://schemas.microsoft.com/office/drawing/2014/main" id="{94DD1688-7DBD-30E1-EF71-2E0D77EFFEF0}"/>
              </a:ext>
            </a:extLst>
          </p:cNvPr>
          <p:cNvSpPr txBox="1"/>
          <p:nvPr userDrawn="1"/>
        </p:nvSpPr>
        <p:spPr>
          <a:xfrm>
            <a:off x="4006770" y="6460525"/>
            <a:ext cx="417846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1" dirty="0">
                <a:solidFill>
                  <a:srgbClr val="003258"/>
                </a:solidFill>
                <a:ea typeface="Roboto Medium" panose="020B0604020202020204" charset="0"/>
                <a:cs typeface="Calibri" panose="020F0502020204030204" pitchFamily="34" charset="0"/>
              </a:rPr>
              <a:t>SRI SATHYA SAI ORGANISATION UK</a:t>
            </a:r>
          </a:p>
        </p:txBody>
      </p:sp>
      <p:pic>
        <p:nvPicPr>
          <p:cNvPr id="5" name="Picture 4">
            <a:extLst>
              <a:ext uri="{FF2B5EF4-FFF2-40B4-BE49-F238E27FC236}">
                <a16:creationId xmlns:a16="http://schemas.microsoft.com/office/drawing/2014/main" id="{A40E042A-2A0A-3ED9-3AB7-1609EA79AAE8}"/>
              </a:ext>
            </a:extLst>
          </p:cNvPr>
          <p:cNvPicPr>
            <a:picLocks noChangeAspect="1"/>
          </p:cNvPicPr>
          <p:nvPr userDrawn="1"/>
        </p:nvPicPr>
        <p:blipFill>
          <a:blip r:embed="rId16"/>
          <a:stretch>
            <a:fillRect/>
          </a:stretch>
        </p:blipFill>
        <p:spPr>
          <a:xfrm>
            <a:off x="10950203" y="126911"/>
            <a:ext cx="999831" cy="999831"/>
          </a:xfrm>
          <a:prstGeom prst="rect">
            <a:avLst/>
          </a:prstGeom>
        </p:spPr>
      </p:pic>
    </p:spTree>
    <p:extLst>
      <p:ext uri="{BB962C8B-B14F-4D97-AF65-F5344CB8AC3E}">
        <p14:creationId xmlns:p14="http://schemas.microsoft.com/office/powerpoint/2010/main" val="14752518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Aharoni" panose="02010803020104030203" pitchFamily="2" charset="-79"/>
          <a:ea typeface="+mj-ea"/>
          <a:cs typeface="Aharoni" panose="02010803020104030203" pitchFamily="2" charset="-79"/>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jpe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erson with the hands up&#10;&#10;Description automatically generated with medium confidence">
            <a:extLst>
              <a:ext uri="{FF2B5EF4-FFF2-40B4-BE49-F238E27FC236}">
                <a16:creationId xmlns:a16="http://schemas.microsoft.com/office/drawing/2014/main" id="{8EE44A7B-0D87-F1EE-0D69-9ED5C3BB5F76}"/>
              </a:ext>
            </a:extLst>
          </p:cNvPr>
          <p:cNvPicPr>
            <a:picLocks noChangeAspect="1"/>
          </p:cNvPicPr>
          <p:nvPr/>
        </p:nvPicPr>
        <p:blipFill>
          <a:blip r:embed="rId2"/>
          <a:stretch>
            <a:fillRect/>
          </a:stretch>
        </p:blipFill>
        <p:spPr>
          <a:xfrm>
            <a:off x="621675" y="1129115"/>
            <a:ext cx="6589537" cy="4596202"/>
          </a:xfrm>
          <a:prstGeom prst="rect">
            <a:avLst/>
          </a:prstGeom>
          <a:solidFill>
            <a:srgbClr val="FFFFFF">
              <a:shade val="85000"/>
            </a:srgbClr>
          </a:solidFill>
        </p:spPr>
      </p:pic>
      <p:sp>
        <p:nvSpPr>
          <p:cNvPr id="10" name="Right Triangle 9">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3" y="623275"/>
            <a:ext cx="401217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1FC640-71A9-6A27-42AF-9E07C2DB968C}"/>
              </a:ext>
            </a:extLst>
          </p:cNvPr>
          <p:cNvSpPr>
            <a:spLocks noGrp="1"/>
          </p:cNvSpPr>
          <p:nvPr>
            <p:ph type="title"/>
          </p:nvPr>
        </p:nvSpPr>
        <p:spPr>
          <a:xfrm>
            <a:off x="8052497" y="1056640"/>
            <a:ext cx="3197660" cy="3125746"/>
          </a:xfrm>
        </p:spPr>
        <p:txBody>
          <a:bodyPr vert="horz" lIns="91440" tIns="45720" rIns="91440" bIns="45720" rtlCol="0" anchor="b">
            <a:normAutofit/>
          </a:bodyPr>
          <a:lstStyle/>
          <a:p>
            <a:pPr algn="ctr"/>
            <a:r>
              <a:rPr lang="en-US" sz="7200" b="1" kern="1200" dirty="0">
                <a:solidFill>
                  <a:schemeClr val="tx1"/>
                </a:solidFill>
                <a:latin typeface="+mj-lt"/>
                <a:ea typeface="+mj-ea"/>
                <a:cs typeface="+mj-cs"/>
              </a:rPr>
              <a:t>Journey to Sai</a:t>
            </a:r>
          </a:p>
        </p:txBody>
      </p:sp>
    </p:spTree>
    <p:extLst>
      <p:ext uri="{BB962C8B-B14F-4D97-AF65-F5344CB8AC3E}">
        <p14:creationId xmlns:p14="http://schemas.microsoft.com/office/powerpoint/2010/main" val="4194712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31D3D4-DB8F-988A-B4AD-EA3F63008246}"/>
              </a:ext>
            </a:extLst>
          </p:cNvPr>
          <p:cNvSpPr>
            <a:spLocks noGrp="1"/>
          </p:cNvSpPr>
          <p:nvPr>
            <p:ph type="title"/>
          </p:nvPr>
        </p:nvSpPr>
        <p:spPr>
          <a:xfrm>
            <a:off x="838200" y="365125"/>
            <a:ext cx="10515600" cy="1325563"/>
          </a:xfrm>
        </p:spPr>
        <p:txBody>
          <a:bodyPr>
            <a:normAutofit/>
          </a:bodyPr>
          <a:lstStyle/>
          <a:p>
            <a:r>
              <a:rPr lang="en-US" dirty="0"/>
              <a:t>What Sri Sathya Sai says…</a:t>
            </a:r>
            <a:endParaRPr lang="en-GB"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A2BD064-62EA-09A6-4AC1-85F4EE5E3ED8}"/>
              </a:ext>
            </a:extLst>
          </p:cNvPr>
          <p:cNvSpPr>
            <a:spLocks noGrp="1"/>
          </p:cNvSpPr>
          <p:nvPr>
            <p:ph idx="1"/>
          </p:nvPr>
        </p:nvSpPr>
        <p:spPr>
          <a:xfrm>
            <a:off x="838200" y="1929384"/>
            <a:ext cx="10515600" cy="4251960"/>
          </a:xfrm>
        </p:spPr>
        <p:txBody>
          <a:bodyPr>
            <a:normAutofit fontScale="92500" lnSpcReduction="20000"/>
          </a:bodyPr>
          <a:lstStyle/>
          <a:p>
            <a:pPr marL="0" indent="0" algn="just">
              <a:lnSpc>
                <a:spcPct val="150000"/>
              </a:lnSpc>
              <a:buNone/>
            </a:pPr>
            <a:r>
              <a:rPr lang="en-US" sz="1600" b="0" i="0" dirty="0">
                <a:effectLst/>
                <a:latin typeface="Times New Roman" panose="02020603050405020304" pitchFamily="18" charset="0"/>
                <a:cs typeface="Times New Roman" panose="02020603050405020304" pitchFamily="18" charset="0"/>
              </a:rPr>
              <a:t>Purity is to be preserved and promoted not by multiple baths or by avoiding contact with others condemned as 'untouchables.' You cannot be pure by the observance of the superficial taboo, 'Don't touch.' The body can be clean if washed with water; speech can be cleansed if it is saturated in truth; life can be purified if it is sanctified by </a:t>
            </a:r>
            <a:r>
              <a:rPr lang="en-US" sz="1600" b="0" i="1" dirty="0" err="1">
                <a:effectLst/>
                <a:latin typeface="Times New Roman" panose="02020603050405020304" pitchFamily="18" charset="0"/>
                <a:cs typeface="Times New Roman" panose="02020603050405020304" pitchFamily="18" charset="0"/>
              </a:rPr>
              <a:t>thapas</a:t>
            </a:r>
            <a:r>
              <a:rPr lang="en-US" sz="1600" b="0" i="1" dirty="0">
                <a:effectLst/>
                <a:latin typeface="Times New Roman" panose="02020603050405020304" pitchFamily="18" charset="0"/>
                <a:cs typeface="Times New Roman" panose="02020603050405020304" pitchFamily="18" charset="0"/>
              </a:rPr>
              <a:t> (religious austerity), and the intellect can be cleared of blemish through jnana</a:t>
            </a:r>
            <a:r>
              <a:rPr lang="en-US" sz="1600" b="0" i="0" dirty="0">
                <a:effectLst/>
                <a:latin typeface="Times New Roman" panose="02020603050405020304" pitchFamily="18" charset="0"/>
                <a:cs typeface="Times New Roman" panose="02020603050405020304" pitchFamily="18" charset="0"/>
              </a:rPr>
              <a:t> (spiritual wisdom).</a:t>
            </a:r>
          </a:p>
          <a:p>
            <a:pPr marL="0" indent="0" algn="r">
              <a:lnSpc>
                <a:spcPct val="150000"/>
              </a:lnSpc>
              <a:buNone/>
            </a:pPr>
            <a:r>
              <a:rPr lang="en-US" sz="1600" dirty="0">
                <a:latin typeface="Times New Roman" panose="02020603050405020304" pitchFamily="18" charset="0"/>
                <a:cs typeface="Times New Roman" panose="02020603050405020304" pitchFamily="18" charset="0"/>
              </a:rPr>
              <a:t>-</a:t>
            </a:r>
            <a:r>
              <a:rPr lang="en-US" sz="1600" b="0" i="0" u="none" strike="noStrike" dirty="0">
                <a:effectLst/>
                <a:latin typeface="Times New Roman" panose="02020603050405020304" pitchFamily="18" charset="0"/>
                <a:cs typeface="Times New Roman" panose="02020603050405020304" pitchFamily="18" charset="0"/>
              </a:rPr>
              <a:t> Sri Sathya Sai Speaks, Vol. 14, Ch. 41, Nov 21, 1979</a:t>
            </a:r>
          </a:p>
          <a:p>
            <a:pPr marL="0" indent="0">
              <a:lnSpc>
                <a:spcPct val="150000"/>
              </a:lnSpc>
              <a:buNone/>
            </a:pPr>
            <a:endParaRPr lang="en-US" sz="1600" dirty="0">
              <a:latin typeface="Times New Roman" panose="02020603050405020304" pitchFamily="18" charset="0"/>
              <a:cs typeface="Times New Roman" panose="02020603050405020304" pitchFamily="18" charset="0"/>
            </a:endParaRPr>
          </a:p>
          <a:p>
            <a:pPr marL="0" indent="0" algn="just">
              <a:lnSpc>
                <a:spcPct val="150000"/>
              </a:lnSpc>
              <a:buNone/>
            </a:pPr>
            <a:r>
              <a:rPr lang="en-US" sz="1600" b="0" i="0" dirty="0">
                <a:effectLst/>
                <a:latin typeface="Times New Roman" panose="02020603050405020304" pitchFamily="18" charset="0"/>
                <a:cs typeface="Times New Roman" panose="02020603050405020304" pitchFamily="18" charset="0"/>
              </a:rPr>
              <a:t>Before sitting for meditation, the mind should be freed from bad thoughts and filled with sacred thoughts. This calls for control over all the sense organs. The ears should be trained to listen only to matters relating to the Divine and to eschew evil gossip. </a:t>
            </a:r>
            <a:r>
              <a:rPr lang="en-US" sz="1600" b="1" i="0" dirty="0">
                <a:effectLst/>
                <a:latin typeface="Times New Roman" panose="02020603050405020304" pitchFamily="18" charset="0"/>
                <a:cs typeface="Times New Roman" panose="02020603050405020304" pitchFamily="18" charset="0"/>
              </a:rPr>
              <a:t>The eyes should be told to see God. </a:t>
            </a:r>
            <a:r>
              <a:rPr lang="en-US" sz="1600" b="0" i="0" dirty="0">
                <a:effectLst/>
                <a:latin typeface="Times New Roman" panose="02020603050405020304" pitchFamily="18" charset="0"/>
                <a:cs typeface="Times New Roman" panose="02020603050405020304" pitchFamily="18" charset="0"/>
              </a:rPr>
              <a:t>The mind should be restrained from restlessness by making it concentrate on the breathing process and relating inhalation and exhalation to the repetition of the </a:t>
            </a:r>
            <a:r>
              <a:rPr lang="en-US" sz="1600" b="0" i="0" dirty="0" err="1">
                <a:effectLst/>
                <a:latin typeface="Times New Roman" panose="02020603050405020304" pitchFamily="18" charset="0"/>
                <a:cs typeface="Times New Roman" panose="02020603050405020304" pitchFamily="18" charset="0"/>
              </a:rPr>
              <a:t>manthra</a:t>
            </a:r>
            <a:r>
              <a:rPr lang="en-US" sz="1600" b="0" i="0" dirty="0">
                <a:effectLst/>
                <a:latin typeface="Times New Roman" panose="02020603050405020304" pitchFamily="18" charset="0"/>
                <a:cs typeface="Times New Roman" panose="02020603050405020304" pitchFamily="18" charset="0"/>
              </a:rPr>
              <a:t>, "So-Ham," "So Ham" ("I am He"). By this process, the life-breath is controlled.</a:t>
            </a:r>
          </a:p>
          <a:p>
            <a:pPr marL="0" indent="0" algn="r">
              <a:lnSpc>
                <a:spcPct val="150000"/>
              </a:lnSpc>
              <a:buNone/>
            </a:pPr>
            <a:r>
              <a:rPr lang="en-US" sz="1600" dirty="0">
                <a:latin typeface="Times New Roman" panose="02020603050405020304" pitchFamily="18" charset="0"/>
                <a:cs typeface="Times New Roman" panose="02020603050405020304" pitchFamily="18" charset="0"/>
              </a:rPr>
              <a:t>-</a:t>
            </a:r>
            <a:r>
              <a:rPr lang="en-US" sz="1600" b="0" i="0" u="none" strike="noStrike" dirty="0">
                <a:effectLst/>
                <a:latin typeface="Times New Roman" panose="02020603050405020304" pitchFamily="18" charset="0"/>
                <a:cs typeface="Times New Roman" panose="02020603050405020304" pitchFamily="18" charset="0"/>
              </a:rPr>
              <a:t> Sri Sathya Sai Speaks, Vol.17, Ch. 6, 11 March 1984</a:t>
            </a:r>
            <a:endParaRPr lang="en-US" sz="1600" b="0" i="0" dirty="0">
              <a:effectLst/>
              <a:latin typeface="Times New Roman" panose="02020603050405020304" pitchFamily="18" charset="0"/>
              <a:cs typeface="Times New Roman" panose="02020603050405020304" pitchFamily="18" charset="0"/>
            </a:endParaRPr>
          </a:p>
          <a:p>
            <a:pPr marL="0" indent="0">
              <a:lnSpc>
                <a:spcPct val="150000"/>
              </a:lnSpc>
              <a:buNone/>
            </a:pPr>
            <a:endParaRPr lang="en-US" sz="1600" b="0" i="0" dirty="0">
              <a:effectLst/>
              <a:latin typeface="Times New Roman" panose="02020603050405020304" pitchFamily="18" charset="0"/>
              <a:cs typeface="Times New Roman" panose="02020603050405020304" pitchFamily="18" charset="0"/>
            </a:endParaRPr>
          </a:p>
          <a:p>
            <a:pPr marL="0" indent="0">
              <a:lnSpc>
                <a:spcPct val="150000"/>
              </a:lnSpc>
              <a:buNone/>
            </a:pPr>
            <a:endParaRPr lang="en-GB" sz="1600" dirty="0">
              <a:latin typeface="Times New Roman" panose="02020603050405020304" pitchFamily="18" charset="0"/>
              <a:cs typeface="Times New Roman" panose="02020603050405020304" pitchFamily="18" charset="0"/>
            </a:endParaRPr>
          </a:p>
        </p:txBody>
      </p:sp>
      <p:sp>
        <p:nvSpPr>
          <p:cNvPr id="4" name="Oval 3">
            <a:extLst>
              <a:ext uri="{FF2B5EF4-FFF2-40B4-BE49-F238E27FC236}">
                <a16:creationId xmlns:a16="http://schemas.microsoft.com/office/drawing/2014/main" id="{4B4A7473-26FD-CD9D-547A-D5397C22CF13}"/>
              </a:ext>
            </a:extLst>
          </p:cNvPr>
          <p:cNvSpPr/>
          <p:nvPr/>
        </p:nvSpPr>
        <p:spPr>
          <a:xfrm>
            <a:off x="375975" y="1825625"/>
            <a:ext cx="411983" cy="411983"/>
          </a:xfrm>
          <a:prstGeom prst="ellipse">
            <a:avLst/>
          </a:prstGeom>
          <a:ln w="19050">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lumMod val="85000"/>
                    <a:lumOff val="15000"/>
                  </a:schemeClr>
                </a:solidFill>
              </a:rPr>
              <a:t>4</a:t>
            </a:r>
            <a:endParaRPr lang="en-GB" dirty="0">
              <a:solidFill>
                <a:schemeClr val="tx1">
                  <a:lumMod val="85000"/>
                  <a:lumOff val="15000"/>
                </a:schemeClr>
              </a:solidFill>
            </a:endParaRPr>
          </a:p>
        </p:txBody>
      </p:sp>
      <p:sp>
        <p:nvSpPr>
          <p:cNvPr id="5" name="Oval 4">
            <a:extLst>
              <a:ext uri="{FF2B5EF4-FFF2-40B4-BE49-F238E27FC236}">
                <a16:creationId xmlns:a16="http://schemas.microsoft.com/office/drawing/2014/main" id="{DD27BFD1-343E-2C30-3123-3566C9F91FC2}"/>
              </a:ext>
            </a:extLst>
          </p:cNvPr>
          <p:cNvSpPr/>
          <p:nvPr/>
        </p:nvSpPr>
        <p:spPr>
          <a:xfrm>
            <a:off x="375974" y="4070839"/>
            <a:ext cx="411983" cy="411983"/>
          </a:xfrm>
          <a:prstGeom prst="ellipse">
            <a:avLst/>
          </a:prstGeom>
          <a:ln w="19050">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lumMod val="85000"/>
                    <a:lumOff val="15000"/>
                  </a:schemeClr>
                </a:solidFill>
              </a:rPr>
              <a:t>5</a:t>
            </a:r>
            <a:endParaRPr lang="en-GB" dirty="0">
              <a:solidFill>
                <a:schemeClr val="tx1">
                  <a:lumMod val="85000"/>
                  <a:lumOff val="15000"/>
                </a:schemeClr>
              </a:solidFill>
            </a:endParaRPr>
          </a:p>
        </p:txBody>
      </p:sp>
    </p:spTree>
    <p:extLst>
      <p:ext uri="{BB962C8B-B14F-4D97-AF65-F5344CB8AC3E}">
        <p14:creationId xmlns:p14="http://schemas.microsoft.com/office/powerpoint/2010/main" val="3816823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31D3D4-DB8F-988A-B4AD-EA3F63008246}"/>
              </a:ext>
            </a:extLst>
          </p:cNvPr>
          <p:cNvSpPr>
            <a:spLocks noGrp="1"/>
          </p:cNvSpPr>
          <p:nvPr>
            <p:ph type="title"/>
          </p:nvPr>
        </p:nvSpPr>
        <p:spPr>
          <a:xfrm>
            <a:off x="838200" y="365125"/>
            <a:ext cx="10515600" cy="1325563"/>
          </a:xfrm>
        </p:spPr>
        <p:txBody>
          <a:bodyPr>
            <a:normAutofit/>
          </a:bodyPr>
          <a:lstStyle/>
          <a:p>
            <a:r>
              <a:rPr lang="en-US" dirty="0"/>
              <a:t>What Sri Sathya Sai says…</a:t>
            </a:r>
            <a:endParaRPr lang="en-GB"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A2BD064-62EA-09A6-4AC1-85F4EE5E3ED8}"/>
              </a:ext>
            </a:extLst>
          </p:cNvPr>
          <p:cNvSpPr>
            <a:spLocks noGrp="1"/>
          </p:cNvSpPr>
          <p:nvPr>
            <p:ph idx="1"/>
          </p:nvPr>
        </p:nvSpPr>
        <p:spPr>
          <a:xfrm>
            <a:off x="838200" y="1929384"/>
            <a:ext cx="10515600" cy="4251960"/>
          </a:xfrm>
        </p:spPr>
        <p:txBody>
          <a:bodyPr>
            <a:normAutofit/>
          </a:bodyPr>
          <a:lstStyle/>
          <a:p>
            <a:pPr marL="0" indent="0">
              <a:lnSpc>
                <a:spcPct val="150000"/>
              </a:lnSpc>
              <a:buNone/>
            </a:pPr>
            <a:r>
              <a:rPr lang="en-GB" sz="1800" kern="100" dirty="0">
                <a:effectLst/>
                <a:latin typeface="Times New Roman" panose="02020603050405020304" pitchFamily="18" charset="0"/>
                <a:ea typeface="Calibri" panose="020F0502020204030204" pitchFamily="34" charset="0"/>
                <a:cs typeface="Times New Roman" panose="02020603050405020304" pitchFamily="18" charset="0"/>
              </a:rPr>
              <a:t>Let the flame of your love be steady, not flickering. There is no greater sadhana than love. That is the spiritual practice you have to adopt. That is the divine practice. Divinity is omnipresent. You have to realise that omnipresent divinity within your own self. It is present in all the three states of consciousness, namely, dream, wakeful and deep sleep state. One has to strive to experience that divinity constantly. That is </a:t>
            </a:r>
            <a:r>
              <a:rPr lang="en-GB" sz="1800" i="1" kern="100" dirty="0" err="1">
                <a:effectLst/>
                <a:latin typeface="Times New Roman" panose="02020603050405020304" pitchFamily="18" charset="0"/>
                <a:ea typeface="Calibri" panose="020F0502020204030204" pitchFamily="34" charset="0"/>
                <a:cs typeface="Times New Roman" panose="02020603050405020304" pitchFamily="18" charset="0"/>
              </a:rPr>
              <a:t>Pragnanam</a:t>
            </a:r>
            <a:r>
              <a:rPr lang="en-GB" sz="1800" i="1" kern="100" dirty="0">
                <a:effectLst/>
                <a:latin typeface="Times New Roman" panose="02020603050405020304" pitchFamily="18" charset="0"/>
                <a:ea typeface="Calibri" panose="020F0502020204030204" pitchFamily="34" charset="0"/>
                <a:cs typeface="Times New Roman" panose="02020603050405020304" pitchFamily="18" charset="0"/>
              </a:rPr>
              <a:t> Brahma</a:t>
            </a:r>
            <a:r>
              <a:rPr lang="en-GB"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b="1" kern="100" dirty="0">
                <a:effectLst/>
                <a:latin typeface="Times New Roman" panose="02020603050405020304" pitchFamily="18" charset="0"/>
                <a:ea typeface="Calibri" panose="020F0502020204030204" pitchFamily="34" charset="0"/>
                <a:cs typeface="Times New Roman" panose="02020603050405020304" pitchFamily="18" charset="0"/>
              </a:rPr>
              <a:t>constant integrated awareness is </a:t>
            </a:r>
            <a:r>
              <a:rPr lang="en-GB" sz="1800" b="1" i="1" kern="100" dirty="0">
                <a:effectLst/>
                <a:latin typeface="Times New Roman" panose="02020603050405020304" pitchFamily="18" charset="0"/>
                <a:ea typeface="Calibri" panose="020F0502020204030204" pitchFamily="34" charset="0"/>
                <a:cs typeface="Times New Roman" panose="02020603050405020304" pitchFamily="18" charset="0"/>
              </a:rPr>
              <a:t>Brahman</a:t>
            </a:r>
            <a:r>
              <a:rPr lang="en-GB" sz="1800" kern="100" dirty="0">
                <a:effectLst/>
                <a:latin typeface="Times New Roman" panose="02020603050405020304" pitchFamily="18" charset="0"/>
                <a:ea typeface="Calibri" panose="020F0502020204030204" pitchFamily="34" charset="0"/>
                <a:cs typeface="Times New Roman" panose="02020603050405020304" pitchFamily="18" charset="0"/>
              </a:rPr>
              <a:t>). That is </a:t>
            </a:r>
            <a:r>
              <a:rPr lang="en-GB" sz="1800" i="1" kern="100" dirty="0" err="1">
                <a:effectLst/>
                <a:latin typeface="Times New Roman" panose="02020603050405020304" pitchFamily="18" charset="0"/>
                <a:ea typeface="Calibri" panose="020F0502020204030204" pitchFamily="34" charset="0"/>
                <a:cs typeface="Times New Roman" panose="02020603050405020304" pitchFamily="18" charset="0"/>
              </a:rPr>
              <a:t>sakshatkara</a:t>
            </a:r>
            <a:r>
              <a:rPr lang="en-GB" sz="1800" kern="100" dirty="0">
                <a:effectLst/>
                <a:latin typeface="Times New Roman" panose="02020603050405020304" pitchFamily="18" charset="0"/>
                <a:ea typeface="Calibri" panose="020F0502020204030204" pitchFamily="34" charset="0"/>
                <a:cs typeface="Times New Roman" panose="02020603050405020304" pitchFamily="18" charset="0"/>
              </a:rPr>
              <a:t> (vision of divinity), an experience which transcends all the three states of consciousness. </a:t>
            </a:r>
          </a:p>
          <a:p>
            <a:pPr marL="0" indent="0" algn="r">
              <a:lnSpc>
                <a:spcPct val="150000"/>
              </a:lnSpc>
              <a:buNone/>
            </a:pPr>
            <a:r>
              <a:rPr lang="en-GB" sz="1600" kern="100" dirty="0">
                <a:effectLst/>
                <a:latin typeface="Times New Roman" panose="02020603050405020304" pitchFamily="18" charset="0"/>
                <a:ea typeface="Calibri" panose="020F0502020204030204" pitchFamily="34" charset="0"/>
                <a:cs typeface="Times New Roman" panose="02020603050405020304" pitchFamily="18" charset="0"/>
              </a:rPr>
              <a:t>– Sathya Sai Speaks, Vol 37, Ch 19, 25 October 2004</a:t>
            </a:r>
            <a:endParaRPr lang="en-US" sz="1600" b="0" i="0" dirty="0">
              <a:effectLst/>
              <a:latin typeface="Times New Roman" panose="02020603050405020304" pitchFamily="18" charset="0"/>
              <a:cs typeface="Times New Roman" panose="02020603050405020304" pitchFamily="18" charset="0"/>
            </a:endParaRPr>
          </a:p>
          <a:p>
            <a:pPr marL="0" indent="0">
              <a:lnSpc>
                <a:spcPct val="100000"/>
              </a:lnSpc>
              <a:buNone/>
            </a:pPr>
            <a:endParaRPr lang="en-GB" sz="1800" dirty="0">
              <a:latin typeface="Times New Roman" panose="02020603050405020304" pitchFamily="18" charset="0"/>
              <a:cs typeface="Times New Roman" panose="02020603050405020304" pitchFamily="18" charset="0"/>
            </a:endParaRPr>
          </a:p>
        </p:txBody>
      </p:sp>
      <p:sp>
        <p:nvSpPr>
          <p:cNvPr id="4" name="Oval 3">
            <a:extLst>
              <a:ext uri="{FF2B5EF4-FFF2-40B4-BE49-F238E27FC236}">
                <a16:creationId xmlns:a16="http://schemas.microsoft.com/office/drawing/2014/main" id="{4604AE49-4738-AFA7-17CD-15FB01A51880}"/>
              </a:ext>
            </a:extLst>
          </p:cNvPr>
          <p:cNvSpPr/>
          <p:nvPr/>
        </p:nvSpPr>
        <p:spPr>
          <a:xfrm>
            <a:off x="375975" y="1825625"/>
            <a:ext cx="411983" cy="411983"/>
          </a:xfrm>
          <a:prstGeom prst="ellipse">
            <a:avLst/>
          </a:prstGeom>
          <a:ln w="19050">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2"/>
                </a:solidFill>
              </a:rPr>
              <a:t>6</a:t>
            </a:r>
            <a:endParaRPr lang="en-GB" dirty="0">
              <a:solidFill>
                <a:schemeClr val="tx2"/>
              </a:solidFill>
            </a:endParaRPr>
          </a:p>
        </p:txBody>
      </p:sp>
    </p:spTree>
    <p:extLst>
      <p:ext uri="{BB962C8B-B14F-4D97-AF65-F5344CB8AC3E}">
        <p14:creationId xmlns:p14="http://schemas.microsoft.com/office/powerpoint/2010/main" val="2386626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49FEF7-E4F2-9262-9896-206CDBC34BDA}"/>
              </a:ext>
            </a:extLst>
          </p:cNvPr>
          <p:cNvSpPr>
            <a:spLocks noGrp="1"/>
          </p:cNvSpPr>
          <p:nvPr>
            <p:ph type="title"/>
          </p:nvPr>
        </p:nvSpPr>
        <p:spPr>
          <a:solidFill>
            <a:schemeClr val="accent2"/>
          </a:solidFill>
        </p:spPr>
        <p:txBody>
          <a:bodyPr anchor="t"/>
          <a:lstStyle/>
          <a:p>
            <a:pPr algn="ctr"/>
            <a:br>
              <a:rPr lang="en-US" dirty="0">
                <a:solidFill>
                  <a:schemeClr val="bg1"/>
                </a:solidFill>
              </a:rPr>
            </a:br>
            <a:br>
              <a:rPr lang="en-US" dirty="0">
                <a:solidFill>
                  <a:schemeClr val="bg1"/>
                </a:solidFill>
              </a:rPr>
            </a:br>
            <a:r>
              <a:rPr lang="en-US">
                <a:solidFill>
                  <a:schemeClr val="bg1"/>
                </a:solidFill>
              </a:rPr>
              <a:t>Discussion 3.</a:t>
            </a:r>
            <a:br>
              <a:rPr lang="en-US" dirty="0">
                <a:solidFill>
                  <a:schemeClr val="bg1"/>
                </a:solidFill>
              </a:rPr>
            </a:br>
            <a:br>
              <a:rPr lang="en-US" dirty="0">
                <a:solidFill>
                  <a:schemeClr val="bg1"/>
                </a:solidFill>
              </a:rPr>
            </a:br>
            <a:r>
              <a:rPr lang="en-US" sz="4000" dirty="0">
                <a:solidFill>
                  <a:schemeClr val="bg1"/>
                </a:solidFill>
              </a:rPr>
              <a:t>How do we get closer to Sai? </a:t>
            </a:r>
            <a:br>
              <a:rPr lang="en-US" sz="4000" dirty="0">
                <a:solidFill>
                  <a:schemeClr val="bg1"/>
                </a:solidFill>
              </a:rPr>
            </a:br>
            <a:br>
              <a:rPr lang="en-US" sz="4000" dirty="0">
                <a:solidFill>
                  <a:schemeClr val="bg1"/>
                </a:solidFill>
              </a:rPr>
            </a:br>
            <a:r>
              <a:rPr lang="en-US" sz="4400" dirty="0">
                <a:solidFill>
                  <a:schemeClr val="bg1"/>
                </a:solidFill>
              </a:rPr>
              <a:t>What does it mean to get closer?</a:t>
            </a:r>
            <a:endParaRPr lang="en-GB" dirty="0">
              <a:solidFill>
                <a:schemeClr val="bg1"/>
              </a:solidFill>
            </a:endParaRPr>
          </a:p>
        </p:txBody>
      </p:sp>
    </p:spTree>
    <p:extLst>
      <p:ext uri="{BB962C8B-B14F-4D97-AF65-F5344CB8AC3E}">
        <p14:creationId xmlns:p14="http://schemas.microsoft.com/office/powerpoint/2010/main" val="453089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rapezoid 23">
            <a:extLst>
              <a:ext uri="{FF2B5EF4-FFF2-40B4-BE49-F238E27FC236}">
                <a16:creationId xmlns:a16="http://schemas.microsoft.com/office/drawing/2014/main" id="{505049AC-1164-4039-976C-3F385C038454}"/>
              </a:ext>
            </a:extLst>
          </p:cNvPr>
          <p:cNvSpPr/>
          <p:nvPr/>
        </p:nvSpPr>
        <p:spPr>
          <a:xfrm>
            <a:off x="547051" y="5248690"/>
            <a:ext cx="11097899" cy="392429"/>
          </a:xfrm>
          <a:prstGeom prst="trapezoid">
            <a:avLst>
              <a:gd name="adj" fmla="val 85698"/>
            </a:avLst>
          </a:prstGeom>
          <a:solidFill>
            <a:schemeClr val="accent3"/>
          </a:solidFill>
          <a:ln w="12700" cap="flat" cmpd="sng" algn="ctr">
            <a:solidFill>
              <a:srgbClr val="FFC000">
                <a:lumMod val="75000"/>
              </a:srgbClr>
            </a:solidFill>
            <a:prstDash val="solid"/>
            <a:miter lim="800000"/>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09585">
              <a:defRPr/>
            </a:pPr>
            <a:endParaRPr lang="en-GB" sz="2400">
              <a:solidFill>
                <a:sysClr val="window" lastClr="FFFFFF"/>
              </a:solidFill>
              <a:latin typeface="Roboto Condensed" panose="020B0604020202020204" charset="0"/>
              <a:ea typeface="Roboto Condensed" panose="020B0604020202020204" charset="0"/>
            </a:endParaRPr>
          </a:p>
        </p:txBody>
      </p:sp>
      <p:sp>
        <p:nvSpPr>
          <p:cNvPr id="30" name="Trapezoid 29">
            <a:extLst>
              <a:ext uri="{FF2B5EF4-FFF2-40B4-BE49-F238E27FC236}">
                <a16:creationId xmlns:a16="http://schemas.microsoft.com/office/drawing/2014/main" id="{0C10EB5A-01A0-428B-9463-48D018D73186}"/>
              </a:ext>
            </a:extLst>
          </p:cNvPr>
          <p:cNvSpPr/>
          <p:nvPr/>
        </p:nvSpPr>
        <p:spPr>
          <a:xfrm>
            <a:off x="1185333" y="4132907"/>
            <a:ext cx="9821331" cy="413232"/>
          </a:xfrm>
          <a:prstGeom prst="trapezoid">
            <a:avLst>
              <a:gd name="adj" fmla="val 85698"/>
            </a:avLst>
          </a:prstGeom>
          <a:solidFill>
            <a:schemeClr val="accent3"/>
          </a:solidFill>
          <a:ln w="12700" cap="flat" cmpd="sng" algn="ctr">
            <a:solidFill>
              <a:srgbClr val="FFC000">
                <a:lumMod val="75000"/>
              </a:srgbClr>
            </a:solidFill>
            <a:prstDash val="solid"/>
            <a:miter lim="800000"/>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09585">
              <a:defRPr/>
            </a:pPr>
            <a:endParaRPr lang="en-GB" sz="2400">
              <a:solidFill>
                <a:sysClr val="window" lastClr="FFFFFF"/>
              </a:solidFill>
              <a:latin typeface="Roboto Condensed" panose="020B0604020202020204" charset="0"/>
              <a:ea typeface="Roboto Condensed" panose="020B0604020202020204" charset="0"/>
            </a:endParaRPr>
          </a:p>
        </p:txBody>
      </p:sp>
      <p:sp>
        <p:nvSpPr>
          <p:cNvPr id="28" name="Trapezoid 27">
            <a:extLst>
              <a:ext uri="{FF2B5EF4-FFF2-40B4-BE49-F238E27FC236}">
                <a16:creationId xmlns:a16="http://schemas.microsoft.com/office/drawing/2014/main" id="{6C518FFD-25AE-43F0-8713-59E3B9962527}"/>
              </a:ext>
            </a:extLst>
          </p:cNvPr>
          <p:cNvSpPr/>
          <p:nvPr/>
        </p:nvSpPr>
        <p:spPr>
          <a:xfrm>
            <a:off x="1947327" y="3011779"/>
            <a:ext cx="8297341" cy="398805"/>
          </a:xfrm>
          <a:prstGeom prst="trapezoid">
            <a:avLst>
              <a:gd name="adj" fmla="val 85698"/>
            </a:avLst>
          </a:prstGeom>
          <a:solidFill>
            <a:schemeClr val="accent3"/>
          </a:solidFill>
          <a:ln w="12700" cap="flat" cmpd="sng" algn="ctr">
            <a:solidFill>
              <a:srgbClr val="FFC000">
                <a:lumMod val="75000"/>
              </a:srgbClr>
            </a:solidFill>
            <a:prstDash val="solid"/>
            <a:miter lim="800000"/>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09585">
              <a:defRPr/>
            </a:pPr>
            <a:endParaRPr lang="en-GB" sz="2400">
              <a:solidFill>
                <a:sysClr val="window" lastClr="FFFFFF"/>
              </a:solidFill>
              <a:latin typeface="Roboto Condensed" panose="020B0604020202020204" charset="0"/>
              <a:ea typeface="Roboto Condensed" panose="020B0604020202020204" charset="0"/>
            </a:endParaRPr>
          </a:p>
        </p:txBody>
      </p:sp>
      <p:grpSp>
        <p:nvGrpSpPr>
          <p:cNvPr id="39" name="Group 38"/>
          <p:cNvGrpSpPr/>
          <p:nvPr/>
        </p:nvGrpSpPr>
        <p:grpSpPr>
          <a:xfrm>
            <a:off x="547051" y="2241920"/>
            <a:ext cx="11097899" cy="4226613"/>
            <a:chOff x="410288" y="1529040"/>
            <a:chExt cx="8323424" cy="3169960"/>
          </a:xfrm>
        </p:grpSpPr>
        <p:sp>
          <p:nvSpPr>
            <p:cNvPr id="35" name="Flowchart: Process 34">
              <a:extLst>
                <a:ext uri="{FF2B5EF4-FFF2-40B4-BE49-F238E27FC236}">
                  <a16:creationId xmlns:a16="http://schemas.microsoft.com/office/drawing/2014/main" id="{38CDD306-1D8C-4CD9-910A-307F1682E55E}"/>
                </a:ext>
              </a:extLst>
            </p:cNvPr>
            <p:cNvSpPr/>
            <p:nvPr/>
          </p:nvSpPr>
          <p:spPr>
            <a:xfrm>
              <a:off x="410288" y="4078439"/>
              <a:ext cx="8323424" cy="620561"/>
            </a:xfrm>
            <a:prstGeom prst="flowChartProcess">
              <a:avLst/>
            </a:prstGeom>
            <a:solidFill>
              <a:sysClr val="window" lastClr="FFFFFF"/>
            </a:solidFill>
            <a:ln w="12700" cap="flat" cmpd="sng" algn="ctr">
              <a:solidFill>
                <a:srgbClr val="FFC000">
                  <a:lumMod val="75000"/>
                </a:srgbClr>
              </a:solidFill>
              <a:prstDash val="solid"/>
              <a:miter lim="800000"/>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09585">
                <a:defRPr/>
              </a:pPr>
              <a:endParaRPr lang="en-GB" sz="3733" dirty="0">
                <a:solidFill>
                  <a:schemeClr val="accent6">
                    <a:lumMod val="50000"/>
                  </a:schemeClr>
                </a:solidFill>
                <a:latin typeface="Roboto Condensed" panose="020B0604020202020204" charset="0"/>
                <a:ea typeface="Roboto Condensed" panose="020B0604020202020204" charset="0"/>
                <a:cs typeface="Aharoni" panose="02010803020104030203" pitchFamily="2" charset="-79"/>
              </a:endParaRPr>
            </a:p>
          </p:txBody>
        </p:sp>
        <p:sp>
          <p:nvSpPr>
            <p:cNvPr id="36" name="Flowchart: Process 35">
              <a:extLst>
                <a:ext uri="{FF2B5EF4-FFF2-40B4-BE49-F238E27FC236}">
                  <a16:creationId xmlns:a16="http://schemas.microsoft.com/office/drawing/2014/main" id="{B7E10F4B-0EDA-4458-B5EF-1109C9473403}"/>
                </a:ext>
              </a:extLst>
            </p:cNvPr>
            <p:cNvSpPr/>
            <p:nvPr/>
          </p:nvSpPr>
          <p:spPr>
            <a:xfrm>
              <a:off x="889000" y="3257204"/>
              <a:ext cx="7365998" cy="653457"/>
            </a:xfrm>
            <a:prstGeom prst="flowChartProcess">
              <a:avLst/>
            </a:prstGeom>
            <a:solidFill>
              <a:sysClr val="window" lastClr="FFFFFF"/>
            </a:solidFill>
            <a:ln w="12700" cap="flat" cmpd="sng" algn="ctr">
              <a:solidFill>
                <a:srgbClr val="FFC000">
                  <a:lumMod val="75000"/>
                </a:srgbClr>
              </a:solidFill>
              <a:prstDash val="solid"/>
              <a:miter lim="800000"/>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09585">
                <a:defRPr/>
              </a:pPr>
              <a:endParaRPr lang="en-GB" sz="3200" dirty="0">
                <a:solidFill>
                  <a:schemeClr val="accent6">
                    <a:lumMod val="50000"/>
                  </a:schemeClr>
                </a:solidFill>
                <a:latin typeface="Roboto Condensed" panose="020B0604020202020204" charset="0"/>
                <a:ea typeface="Roboto Condensed" panose="020B0604020202020204" charset="0"/>
                <a:cs typeface="Aharoni" panose="02010803020104030203" pitchFamily="2" charset="-79"/>
              </a:endParaRPr>
            </a:p>
          </p:txBody>
        </p:sp>
        <p:sp>
          <p:nvSpPr>
            <p:cNvPr id="37" name="Flowchart: Process 36">
              <a:extLst>
                <a:ext uri="{FF2B5EF4-FFF2-40B4-BE49-F238E27FC236}">
                  <a16:creationId xmlns:a16="http://schemas.microsoft.com/office/drawing/2014/main" id="{71AC7544-7EC4-4D8C-9BD4-6E3D6C935AF1}"/>
                </a:ext>
              </a:extLst>
            </p:cNvPr>
            <p:cNvSpPr/>
            <p:nvPr/>
          </p:nvSpPr>
          <p:spPr>
            <a:xfrm>
              <a:off x="1460495" y="2405538"/>
              <a:ext cx="6223006" cy="630642"/>
            </a:xfrm>
            <a:prstGeom prst="flowChartProcess">
              <a:avLst/>
            </a:prstGeom>
            <a:solidFill>
              <a:sysClr val="window" lastClr="FFFFFF"/>
            </a:solidFill>
            <a:ln w="12700" cap="flat" cmpd="sng" algn="ctr">
              <a:solidFill>
                <a:srgbClr val="FFC000">
                  <a:lumMod val="75000"/>
                </a:srgbClr>
              </a:solidFill>
              <a:prstDash val="solid"/>
              <a:miter lim="800000"/>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buClrTx/>
                <a:buFontTx/>
                <a:buNone/>
              </a:pPr>
              <a:endParaRPr lang="en-GB" sz="2667" dirty="0">
                <a:solidFill>
                  <a:schemeClr val="accent6">
                    <a:lumMod val="50000"/>
                  </a:schemeClr>
                </a:solidFill>
                <a:latin typeface="Roboto Condensed" panose="020B0604020202020204" charset="0"/>
                <a:ea typeface="Roboto Condensed" panose="020B0604020202020204" charset="0"/>
                <a:cs typeface="Aharoni" panose="02010803020104030203" pitchFamily="2" charset="-79"/>
              </a:endParaRPr>
            </a:p>
          </p:txBody>
        </p:sp>
        <p:sp>
          <p:nvSpPr>
            <p:cNvPr id="38" name="Flowchart: Process 37">
              <a:extLst>
                <a:ext uri="{FF2B5EF4-FFF2-40B4-BE49-F238E27FC236}">
                  <a16:creationId xmlns:a16="http://schemas.microsoft.com/office/drawing/2014/main" id="{874A8D91-2B43-41D4-9FBA-CB51E1575A78}"/>
                </a:ext>
              </a:extLst>
            </p:cNvPr>
            <p:cNvSpPr/>
            <p:nvPr/>
          </p:nvSpPr>
          <p:spPr>
            <a:xfrm>
              <a:off x="1976038" y="1529040"/>
              <a:ext cx="5206991" cy="658497"/>
            </a:xfrm>
            <a:prstGeom prst="flowChartProcess">
              <a:avLst/>
            </a:prstGeom>
            <a:solidFill>
              <a:sysClr val="window" lastClr="FFFFFF"/>
            </a:solidFill>
            <a:ln w="12700" cap="flat" cmpd="sng" algn="ctr">
              <a:solidFill>
                <a:srgbClr val="FFC000">
                  <a:lumMod val="75000"/>
                </a:srgbClr>
              </a:solidFill>
              <a:prstDash val="solid"/>
              <a:miter lim="800000"/>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09585">
                <a:defRPr/>
              </a:pPr>
              <a:endParaRPr lang="en-GB" sz="2667" dirty="0">
                <a:solidFill>
                  <a:schemeClr val="accent6">
                    <a:lumMod val="50000"/>
                  </a:schemeClr>
                </a:solidFill>
                <a:latin typeface="Roboto Condensed" panose="020B0604020202020204" charset="0"/>
                <a:ea typeface="Roboto Condensed" panose="020B0604020202020204" charset="0"/>
                <a:cs typeface="Aharoni" panose="02010803020104030203" pitchFamily="2" charset="-79"/>
              </a:endParaRPr>
            </a:p>
          </p:txBody>
        </p:sp>
      </p:grpSp>
      <p:sp>
        <p:nvSpPr>
          <p:cNvPr id="4" name="Title 3"/>
          <p:cNvSpPr>
            <a:spLocks noGrp="1"/>
          </p:cNvSpPr>
          <p:nvPr>
            <p:ph type="title"/>
          </p:nvPr>
        </p:nvSpPr>
        <p:spPr>
          <a:xfrm>
            <a:off x="374072" y="365125"/>
            <a:ext cx="10979727" cy="1325563"/>
          </a:xfrm>
        </p:spPr>
        <p:txBody>
          <a:bodyPr>
            <a:normAutofit/>
          </a:bodyPr>
          <a:lstStyle/>
          <a:p>
            <a:r>
              <a:rPr lang="en-GB" sz="4000" dirty="0"/>
              <a:t>The Journey to Sai</a:t>
            </a:r>
          </a:p>
        </p:txBody>
      </p:sp>
      <p:sp>
        <p:nvSpPr>
          <p:cNvPr id="23" name="Flowchart: Process 22">
            <a:extLst>
              <a:ext uri="{FF2B5EF4-FFF2-40B4-BE49-F238E27FC236}">
                <a16:creationId xmlns:a16="http://schemas.microsoft.com/office/drawing/2014/main" id="{38CDD306-1D8C-4CD9-910A-307F1682E55E}"/>
              </a:ext>
            </a:extLst>
          </p:cNvPr>
          <p:cNvSpPr/>
          <p:nvPr/>
        </p:nvSpPr>
        <p:spPr>
          <a:xfrm>
            <a:off x="547051" y="5641119"/>
            <a:ext cx="11097899" cy="827415"/>
          </a:xfrm>
          <a:prstGeom prst="flowChartProcess">
            <a:avLst/>
          </a:prstGeom>
          <a:solidFill>
            <a:sysClr val="window" lastClr="FFFFFF"/>
          </a:solidFill>
          <a:ln w="12700" cap="flat" cmpd="sng" algn="ctr">
            <a:solidFill>
              <a:srgbClr val="FFC000">
                <a:lumMod val="75000"/>
              </a:srgbClr>
            </a:solidFill>
            <a:prstDash val="solid"/>
            <a:miter lim="800000"/>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09585">
              <a:defRPr/>
            </a:pPr>
            <a:r>
              <a:rPr lang="en-GB" sz="4000" b="1" dirty="0">
                <a:solidFill>
                  <a:schemeClr val="accent6">
                    <a:lumMod val="50000"/>
                  </a:schemeClr>
                </a:solidFill>
                <a:latin typeface="Calibri" panose="020F0502020204030204" pitchFamily="34" charset="0"/>
                <a:ea typeface="Roboto Condensed" panose="020B0604020202020204" charset="0"/>
                <a:cs typeface="Calibri" panose="020F0502020204030204" pitchFamily="34" charset="0"/>
              </a:rPr>
              <a:t>UNITY</a:t>
            </a:r>
            <a:r>
              <a:rPr lang="en-GB" sz="4000" dirty="0">
                <a:solidFill>
                  <a:schemeClr val="accent6">
                    <a:lumMod val="50000"/>
                  </a:schemeClr>
                </a:solidFill>
                <a:latin typeface="Calibri" panose="020F0502020204030204" pitchFamily="34" charset="0"/>
                <a:ea typeface="Roboto Condensed" panose="020B0604020202020204" charset="0"/>
                <a:cs typeface="Calibri" panose="020F0502020204030204" pitchFamily="34" charset="0"/>
              </a:rPr>
              <a:t> OF HEAD, HEART AND HANDS</a:t>
            </a:r>
          </a:p>
        </p:txBody>
      </p:sp>
      <p:sp>
        <p:nvSpPr>
          <p:cNvPr id="29" name="Flowchart: Process 28">
            <a:extLst>
              <a:ext uri="{FF2B5EF4-FFF2-40B4-BE49-F238E27FC236}">
                <a16:creationId xmlns:a16="http://schemas.microsoft.com/office/drawing/2014/main" id="{B7E10F4B-0EDA-4458-B5EF-1109C9473403}"/>
              </a:ext>
            </a:extLst>
          </p:cNvPr>
          <p:cNvSpPr/>
          <p:nvPr/>
        </p:nvSpPr>
        <p:spPr>
          <a:xfrm>
            <a:off x="1185333" y="4546139"/>
            <a:ext cx="9821331" cy="871276"/>
          </a:xfrm>
          <a:prstGeom prst="flowChartProcess">
            <a:avLst/>
          </a:prstGeom>
          <a:solidFill>
            <a:sysClr val="window" lastClr="FFFFFF"/>
          </a:solidFill>
          <a:ln w="12700" cap="flat" cmpd="sng" algn="ctr">
            <a:solidFill>
              <a:srgbClr val="FFC000">
                <a:lumMod val="75000"/>
              </a:srgbClr>
            </a:solidFill>
            <a:prstDash val="solid"/>
            <a:miter lim="800000"/>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09585">
              <a:defRPr/>
            </a:pPr>
            <a:r>
              <a:rPr lang="en-GB" sz="3500" b="1" dirty="0">
                <a:solidFill>
                  <a:schemeClr val="accent4">
                    <a:lumMod val="75000"/>
                  </a:schemeClr>
                </a:solidFill>
                <a:latin typeface="Calibri" panose="020F0502020204030204" pitchFamily="34" charset="0"/>
                <a:ea typeface="Roboto Condensed" panose="020B0604020202020204" charset="0"/>
                <a:cs typeface="Calibri" panose="020F0502020204030204" pitchFamily="34" charset="0"/>
              </a:rPr>
              <a:t>PURITY</a:t>
            </a:r>
            <a:r>
              <a:rPr lang="en-GB" sz="3500" dirty="0">
                <a:solidFill>
                  <a:schemeClr val="accent4">
                    <a:lumMod val="75000"/>
                  </a:schemeClr>
                </a:solidFill>
                <a:latin typeface="Calibri" panose="020F0502020204030204" pitchFamily="34" charset="0"/>
                <a:ea typeface="Roboto Condensed" panose="020B0604020202020204" charset="0"/>
                <a:cs typeface="Calibri" panose="020F0502020204030204" pitchFamily="34" charset="0"/>
              </a:rPr>
              <a:t> OF THOUGHT, WORD AND DEED</a:t>
            </a:r>
          </a:p>
        </p:txBody>
      </p:sp>
      <p:sp>
        <p:nvSpPr>
          <p:cNvPr id="27" name="Flowchart: Process 26">
            <a:extLst>
              <a:ext uri="{FF2B5EF4-FFF2-40B4-BE49-F238E27FC236}">
                <a16:creationId xmlns:a16="http://schemas.microsoft.com/office/drawing/2014/main" id="{71AC7544-7EC4-4D8C-9BD4-6E3D6C935AF1}"/>
              </a:ext>
            </a:extLst>
          </p:cNvPr>
          <p:cNvSpPr/>
          <p:nvPr/>
        </p:nvSpPr>
        <p:spPr>
          <a:xfrm>
            <a:off x="1947327" y="3410584"/>
            <a:ext cx="8297341" cy="840856"/>
          </a:xfrm>
          <a:prstGeom prst="flowChartProcess">
            <a:avLst/>
          </a:prstGeom>
          <a:solidFill>
            <a:sysClr val="window" lastClr="FFFFFF"/>
          </a:solidFill>
          <a:ln w="12700" cap="flat" cmpd="sng" algn="ctr">
            <a:solidFill>
              <a:srgbClr val="FFC000">
                <a:lumMod val="75000"/>
              </a:srgbClr>
            </a:solidFill>
            <a:prstDash val="solid"/>
            <a:miter lim="800000"/>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buClrTx/>
              <a:buFontTx/>
              <a:buNone/>
            </a:pPr>
            <a:r>
              <a:rPr lang="en-GB" sz="2667" dirty="0">
                <a:solidFill>
                  <a:schemeClr val="accent6">
                    <a:lumMod val="50000"/>
                  </a:schemeClr>
                </a:solidFill>
                <a:latin typeface="Roboto Condensed" panose="020B0604020202020204" charset="0"/>
                <a:ea typeface="Roboto Condensed" panose="020B0604020202020204" charset="0"/>
                <a:cs typeface="Aharoni" panose="02010803020104030203" pitchFamily="2" charset="-79"/>
              </a:rPr>
              <a:t>   </a:t>
            </a:r>
            <a:r>
              <a:rPr lang="en-GB" sz="2667" dirty="0">
                <a:solidFill>
                  <a:schemeClr val="accent6">
                    <a:lumMod val="50000"/>
                  </a:schemeClr>
                </a:solidFill>
                <a:latin typeface="Calibri" panose="020F0502020204030204" pitchFamily="34" charset="0"/>
                <a:ea typeface="Roboto Condensed" panose="020B0604020202020204" charset="0"/>
                <a:cs typeface="Calibri" panose="020F0502020204030204" pitchFamily="34" charset="0"/>
              </a:rPr>
              <a:t>SAMYAK DRISHTI (CORRECT VISION), </a:t>
            </a:r>
          </a:p>
          <a:p>
            <a:pPr algn="ctr">
              <a:buClrTx/>
              <a:buFontTx/>
              <a:buNone/>
            </a:pPr>
            <a:r>
              <a:rPr lang="en-GB" sz="2667" dirty="0">
                <a:solidFill>
                  <a:schemeClr val="accent6">
                    <a:lumMod val="50000"/>
                  </a:schemeClr>
                </a:solidFill>
                <a:latin typeface="Calibri" panose="020F0502020204030204" pitchFamily="34" charset="0"/>
                <a:ea typeface="Roboto Condensed" panose="020B0604020202020204" charset="0"/>
                <a:cs typeface="Calibri" panose="020F0502020204030204" pitchFamily="34" charset="0"/>
              </a:rPr>
              <a:t>    PREMA (LOVE) &amp; DHARMA (RIGHT ACTION)</a:t>
            </a:r>
          </a:p>
        </p:txBody>
      </p:sp>
      <p:sp>
        <p:nvSpPr>
          <p:cNvPr id="25" name="Flowchart: Process 24">
            <a:extLst>
              <a:ext uri="{FF2B5EF4-FFF2-40B4-BE49-F238E27FC236}">
                <a16:creationId xmlns:a16="http://schemas.microsoft.com/office/drawing/2014/main" id="{874A8D91-2B43-41D4-9FBA-CB51E1575A78}"/>
              </a:ext>
            </a:extLst>
          </p:cNvPr>
          <p:cNvSpPr/>
          <p:nvPr/>
        </p:nvSpPr>
        <p:spPr>
          <a:xfrm>
            <a:off x="3154257" y="2303541"/>
            <a:ext cx="5883474" cy="823751"/>
          </a:xfrm>
          <a:prstGeom prst="flowChartProcess">
            <a:avLst/>
          </a:prstGeom>
          <a:noFill/>
          <a:ln w="12700" cap="flat" cmpd="sng" algn="ctr">
            <a:noFill/>
            <a:prstDash val="solid"/>
            <a:miter lim="800000"/>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09585">
              <a:defRPr/>
            </a:pPr>
            <a:r>
              <a:rPr lang="en-GB" sz="2667" dirty="0">
                <a:solidFill>
                  <a:schemeClr val="accent6">
                    <a:lumMod val="50000"/>
                  </a:schemeClr>
                </a:solidFill>
                <a:latin typeface="Calibri" panose="020F0502020204030204" pitchFamily="34" charset="0"/>
                <a:ea typeface="Roboto Condensed" panose="020B0604020202020204" charset="0"/>
                <a:cs typeface="Calibri" panose="020F0502020204030204" pitchFamily="34" charset="0"/>
              </a:rPr>
              <a:t>CAN ONE EXPERIENCE THE ONENESS (INHERENT DIVINITY IN ALL)</a:t>
            </a:r>
          </a:p>
        </p:txBody>
      </p:sp>
      <p:sp>
        <p:nvSpPr>
          <p:cNvPr id="26" name="Trapezoid 25">
            <a:extLst>
              <a:ext uri="{FF2B5EF4-FFF2-40B4-BE49-F238E27FC236}">
                <a16:creationId xmlns:a16="http://schemas.microsoft.com/office/drawing/2014/main" id="{36D4CE77-4D17-4A0E-BCC2-3C13F3C3C1C8}"/>
              </a:ext>
            </a:extLst>
          </p:cNvPr>
          <p:cNvSpPr/>
          <p:nvPr/>
        </p:nvSpPr>
        <p:spPr>
          <a:xfrm>
            <a:off x="2650394" y="1827979"/>
            <a:ext cx="6942655" cy="416419"/>
          </a:xfrm>
          <a:prstGeom prst="trapezoid">
            <a:avLst>
              <a:gd name="adj" fmla="val 99585"/>
            </a:avLst>
          </a:prstGeom>
          <a:solidFill>
            <a:schemeClr val="accent3"/>
          </a:solidFill>
          <a:ln w="12700" cap="flat" cmpd="sng" algn="ctr">
            <a:solidFill>
              <a:srgbClr val="FFC000">
                <a:lumMod val="75000"/>
              </a:srgbClr>
            </a:solidFill>
            <a:prstDash val="solid"/>
            <a:miter lim="800000"/>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09585">
              <a:defRPr/>
            </a:pPr>
            <a:endParaRPr lang="en-GB" sz="2400">
              <a:solidFill>
                <a:sysClr val="window" lastClr="FFFFFF"/>
              </a:solidFill>
              <a:latin typeface="Roboto Condensed" panose="020B0604020202020204" charset="0"/>
              <a:ea typeface="Roboto Condensed" panose="020B0604020202020204" charset="0"/>
            </a:endParaRPr>
          </a:p>
        </p:txBody>
      </p:sp>
      <p:sp>
        <p:nvSpPr>
          <p:cNvPr id="31" name="Rectangle 30"/>
          <p:cNvSpPr/>
          <p:nvPr/>
        </p:nvSpPr>
        <p:spPr>
          <a:xfrm>
            <a:off x="1185332" y="4776685"/>
            <a:ext cx="1145378" cy="420564"/>
          </a:xfrm>
          <a:prstGeom prst="rect">
            <a:avLst/>
          </a:prstGeom>
        </p:spPr>
        <p:txBody>
          <a:bodyPr wrap="none">
            <a:spAutoFit/>
          </a:bodyPr>
          <a:lstStyle/>
          <a:p>
            <a:r>
              <a:rPr lang="en-GB" sz="2133" b="1" dirty="0">
                <a:solidFill>
                  <a:schemeClr val="accent3"/>
                </a:solidFill>
                <a:latin typeface="Calibri" panose="020F0502020204030204" pitchFamily="34" charset="0"/>
                <a:ea typeface="Roboto Condensed" panose="020B0604020202020204" charset="0"/>
                <a:cs typeface="Calibri" panose="020F0502020204030204" pitchFamily="34" charset="0"/>
              </a:rPr>
              <a:t>leads to </a:t>
            </a:r>
            <a:endParaRPr lang="en-GB" sz="2133" b="1" dirty="0">
              <a:solidFill>
                <a:schemeClr val="accent3"/>
              </a:solidFill>
              <a:latin typeface="Calibri" panose="020F0502020204030204" pitchFamily="34" charset="0"/>
              <a:cs typeface="Calibri" panose="020F0502020204030204" pitchFamily="34" charset="0"/>
            </a:endParaRPr>
          </a:p>
        </p:txBody>
      </p:sp>
      <p:sp>
        <p:nvSpPr>
          <p:cNvPr id="32" name="Rectangle 31"/>
          <p:cNvSpPr/>
          <p:nvPr/>
        </p:nvSpPr>
        <p:spPr>
          <a:xfrm>
            <a:off x="1973919" y="3475217"/>
            <a:ext cx="1344984" cy="748795"/>
          </a:xfrm>
          <a:prstGeom prst="rect">
            <a:avLst/>
          </a:prstGeom>
        </p:spPr>
        <p:txBody>
          <a:bodyPr wrap="none">
            <a:spAutoFit/>
          </a:bodyPr>
          <a:lstStyle/>
          <a:p>
            <a:r>
              <a:rPr lang="en-GB" sz="2133" b="1" dirty="0">
                <a:solidFill>
                  <a:schemeClr val="accent3"/>
                </a:solidFill>
                <a:latin typeface="Calibri" panose="020F0502020204030204" pitchFamily="34" charset="0"/>
                <a:ea typeface="Roboto Condensed" panose="020B0604020202020204" charset="0"/>
                <a:cs typeface="Calibri" panose="020F0502020204030204" pitchFamily="34" charset="0"/>
              </a:rPr>
              <a:t>which </a:t>
            </a:r>
          </a:p>
          <a:p>
            <a:r>
              <a:rPr lang="en-GB" sz="2133" b="1" dirty="0">
                <a:solidFill>
                  <a:schemeClr val="accent3"/>
                </a:solidFill>
                <a:latin typeface="Calibri" panose="020F0502020204030204" pitchFamily="34" charset="0"/>
                <a:ea typeface="Roboto Condensed" panose="020B0604020202020204" charset="0"/>
                <a:cs typeface="Calibri" panose="020F0502020204030204" pitchFamily="34" charset="0"/>
              </a:rPr>
              <a:t>promotes </a:t>
            </a:r>
            <a:endParaRPr lang="en-GB" sz="2133" b="1" dirty="0">
              <a:solidFill>
                <a:schemeClr val="accent3"/>
              </a:solidFill>
              <a:latin typeface="Calibri" panose="020F0502020204030204" pitchFamily="34" charset="0"/>
              <a:cs typeface="Calibri" panose="020F0502020204030204" pitchFamily="34" charset="0"/>
            </a:endParaRPr>
          </a:p>
        </p:txBody>
      </p:sp>
      <p:sp>
        <p:nvSpPr>
          <p:cNvPr id="33" name="Rectangle 32"/>
          <p:cNvSpPr/>
          <p:nvPr/>
        </p:nvSpPr>
        <p:spPr>
          <a:xfrm>
            <a:off x="2663687" y="2354668"/>
            <a:ext cx="774571" cy="748795"/>
          </a:xfrm>
          <a:prstGeom prst="rect">
            <a:avLst/>
          </a:prstGeom>
        </p:spPr>
        <p:txBody>
          <a:bodyPr wrap="none">
            <a:spAutoFit/>
          </a:bodyPr>
          <a:lstStyle/>
          <a:p>
            <a:r>
              <a:rPr lang="en-GB" sz="2133" b="1" dirty="0">
                <a:solidFill>
                  <a:schemeClr val="accent3"/>
                </a:solidFill>
                <a:latin typeface="Calibri" panose="020F0502020204030204" pitchFamily="34" charset="0"/>
                <a:ea typeface="Roboto Condensed" panose="020B0604020202020204" charset="0"/>
                <a:cs typeface="Calibri" panose="020F0502020204030204" pitchFamily="34" charset="0"/>
              </a:rPr>
              <a:t>only </a:t>
            </a:r>
          </a:p>
          <a:p>
            <a:r>
              <a:rPr lang="en-GB" sz="2133" b="1" dirty="0">
                <a:solidFill>
                  <a:schemeClr val="accent3"/>
                </a:solidFill>
                <a:latin typeface="Calibri" panose="020F0502020204030204" pitchFamily="34" charset="0"/>
                <a:ea typeface="Roboto Condensed" panose="020B0604020202020204" charset="0"/>
                <a:cs typeface="Calibri" panose="020F0502020204030204" pitchFamily="34" charset="0"/>
              </a:rPr>
              <a:t>then </a:t>
            </a:r>
            <a:endParaRPr lang="en-GB" sz="2133" b="1" dirty="0">
              <a:solidFill>
                <a:schemeClr val="accent3"/>
              </a:solidFill>
              <a:latin typeface="Calibri" panose="020F0502020204030204" pitchFamily="34" charset="0"/>
              <a:cs typeface="Calibri" panose="020F0502020204030204" pitchFamily="34"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0765" y="607401"/>
            <a:ext cx="1550459" cy="1436359"/>
          </a:xfrm>
          <a:prstGeom prst="rect">
            <a:avLst/>
          </a:prstGeom>
          <a:noFill/>
          <a:ln>
            <a:noFill/>
          </a:ln>
          <a:effectLst/>
          <a:scene3d>
            <a:camera prst="orthographicFront">
              <a:rot lat="0" lon="0" rev="0"/>
            </a:camera>
            <a:lightRig rig="contrasting" dir="t">
              <a:rot lat="0" lon="0" rev="1500000"/>
            </a:lightRig>
          </a:scene3d>
          <a:sp3d prstMaterial="meta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a:extLst>
              <a:ext uri="{FF2B5EF4-FFF2-40B4-BE49-F238E27FC236}">
                <a16:creationId xmlns:a16="http://schemas.microsoft.com/office/drawing/2014/main" id="{0ED93966-D08F-0762-BC79-5BC01CE17579}"/>
              </a:ext>
            </a:extLst>
          </p:cNvPr>
          <p:cNvSpPr/>
          <p:nvPr/>
        </p:nvSpPr>
        <p:spPr>
          <a:xfrm>
            <a:off x="547050" y="5844544"/>
            <a:ext cx="1124154" cy="420564"/>
          </a:xfrm>
          <a:prstGeom prst="rect">
            <a:avLst/>
          </a:prstGeom>
        </p:spPr>
        <p:txBody>
          <a:bodyPr wrap="none">
            <a:spAutoFit/>
          </a:bodyPr>
          <a:lstStyle/>
          <a:p>
            <a:r>
              <a:rPr lang="en-GB" sz="2133" b="1" dirty="0">
                <a:solidFill>
                  <a:schemeClr val="accent3"/>
                </a:solidFill>
                <a:latin typeface="Calibri" panose="020F0502020204030204" pitchFamily="34" charset="0"/>
                <a:ea typeface="Roboto Condensed" panose="020B0604020202020204" charset="0"/>
                <a:cs typeface="Calibri" panose="020F0502020204030204" pitchFamily="34" charset="0"/>
              </a:rPr>
              <a:t>requires</a:t>
            </a:r>
            <a:endParaRPr lang="en-GB" sz="2133" b="1" dirty="0">
              <a:solidFill>
                <a:schemeClr val="accent3"/>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71230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7" grpId="0" animBg="1"/>
      <p:bldP spid="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42"/>
        <p:cNvGrpSpPr/>
        <p:nvPr/>
      </p:nvGrpSpPr>
      <p:grpSpPr>
        <a:xfrm>
          <a:off x="0" y="0"/>
          <a:ext cx="0" cy="0"/>
          <a:chOff x="0" y="0"/>
          <a:chExt cx="0" cy="0"/>
        </a:xfrm>
      </p:grpSpPr>
      <p:sp>
        <p:nvSpPr>
          <p:cNvPr id="1245" name="Google Shape;1245;p51"/>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pPr algn="ctr"/>
            <a:r>
              <a:rPr lang="en-GB" dirty="0"/>
              <a:t>‘</a:t>
            </a:r>
            <a:r>
              <a:rPr lang="en-GB" dirty="0">
                <a:latin typeface="Calibri" panose="020F0502020204030204" pitchFamily="34" charset="0"/>
                <a:cs typeface="Calibri" panose="020F0502020204030204" pitchFamily="34" charset="0"/>
              </a:rPr>
              <a:t>Journey to Sai’ litmus test</a:t>
            </a:r>
            <a:br>
              <a:rPr lang="en-GB" dirty="0">
                <a:latin typeface="Calibri" panose="020F0502020204030204" pitchFamily="34" charset="0"/>
                <a:cs typeface="Calibri" panose="020F0502020204030204" pitchFamily="34" charset="0"/>
              </a:rPr>
            </a:br>
            <a:r>
              <a:rPr lang="en-GB" dirty="0">
                <a:latin typeface="Calibri" panose="020F0502020204030204" pitchFamily="34" charset="0"/>
                <a:cs typeface="Calibri" panose="020F0502020204030204" pitchFamily="34" charset="0"/>
              </a:rPr>
              <a:t>self assessment</a:t>
            </a:r>
            <a:endParaRPr dirty="0">
              <a:latin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id="{533B34A1-2AF9-44CC-CDEC-BA5B19142CFB}"/>
              </a:ext>
            </a:extLst>
          </p:cNvPr>
          <p:cNvGrpSpPr/>
          <p:nvPr/>
        </p:nvGrpSpPr>
        <p:grpSpPr>
          <a:xfrm>
            <a:off x="3126712" y="1880034"/>
            <a:ext cx="5938575" cy="720000"/>
            <a:chOff x="3180021" y="1511759"/>
            <a:chExt cx="5708702" cy="720000"/>
          </a:xfrm>
        </p:grpSpPr>
        <p:sp>
          <p:nvSpPr>
            <p:cNvPr id="1246" name="Google Shape;1246;p51"/>
            <p:cNvSpPr/>
            <p:nvPr/>
          </p:nvSpPr>
          <p:spPr>
            <a:xfrm>
              <a:off x="3180021" y="1511759"/>
              <a:ext cx="720000" cy="720000"/>
            </a:xfrm>
            <a:prstGeom prst="ellipse">
              <a:avLst/>
            </a:prstGeom>
            <a:solidFill>
              <a:schemeClr val="accent2">
                <a:lumMod val="75000"/>
              </a:schemeClr>
            </a:solidFill>
            <a:ln>
              <a:noFill/>
            </a:ln>
          </p:spPr>
          <p:txBody>
            <a:bodyPr spcFirstLastPara="1" wrap="square" lIns="121900" tIns="121900" rIns="121900" bIns="121900" anchor="ctr" anchorCtr="0">
              <a:noAutofit/>
            </a:bodyPr>
            <a:lstStyle/>
            <a:p>
              <a:endParaRPr sz="2400"/>
            </a:p>
          </p:txBody>
        </p:sp>
        <p:sp>
          <p:nvSpPr>
            <p:cNvPr id="1247" name="Google Shape;1247;p51"/>
            <p:cNvSpPr/>
            <p:nvPr/>
          </p:nvSpPr>
          <p:spPr>
            <a:xfrm>
              <a:off x="8168723" y="1511759"/>
              <a:ext cx="720000" cy="720000"/>
            </a:xfrm>
            <a:prstGeom prst="ellipse">
              <a:avLst/>
            </a:prstGeom>
            <a:solidFill>
              <a:srgbClr val="00B050"/>
            </a:solidFill>
            <a:ln>
              <a:noFill/>
            </a:ln>
          </p:spPr>
          <p:txBody>
            <a:bodyPr spcFirstLastPara="1" wrap="square" lIns="121900" tIns="121900" rIns="121900" bIns="121900" anchor="ctr" anchorCtr="0">
              <a:noAutofit/>
            </a:bodyPr>
            <a:lstStyle/>
            <a:p>
              <a:endParaRPr sz="2400"/>
            </a:p>
          </p:txBody>
        </p:sp>
        <p:grpSp>
          <p:nvGrpSpPr>
            <p:cNvPr id="1248" name="Google Shape;1248;p51"/>
            <p:cNvGrpSpPr/>
            <p:nvPr/>
          </p:nvGrpSpPr>
          <p:grpSpPr>
            <a:xfrm>
              <a:off x="8294116" y="1702156"/>
              <a:ext cx="495713" cy="365717"/>
              <a:chOff x="5223609" y="3731112"/>
              <a:chExt cx="371785" cy="274288"/>
            </a:xfrm>
          </p:grpSpPr>
          <p:sp>
            <p:nvSpPr>
              <p:cNvPr id="1249" name="Google Shape;1249;p51"/>
              <p:cNvSpPr/>
              <p:nvPr/>
            </p:nvSpPr>
            <p:spPr>
              <a:xfrm>
                <a:off x="5223609" y="3731112"/>
                <a:ext cx="371782" cy="274285"/>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250" name="Google Shape;1250;p51"/>
              <p:cNvSpPr/>
              <p:nvPr/>
            </p:nvSpPr>
            <p:spPr>
              <a:xfrm>
                <a:off x="5338239" y="3769394"/>
                <a:ext cx="257155" cy="236006"/>
              </a:xfrm>
              <a:custGeom>
                <a:avLst/>
                <a:gdLst/>
                <a:ahLst/>
                <a:cxnLst/>
                <a:rect l="l" t="t" r="r" b="b"/>
                <a:pathLst>
                  <a:path w="9788" h="8983" extrusionOk="0">
                    <a:moveTo>
                      <a:pt x="9066" y="0"/>
                    </a:moveTo>
                    <a:lnTo>
                      <a:pt x="826" y="8248"/>
                    </a:lnTo>
                    <a:cubicBezTo>
                      <a:pt x="597" y="8470"/>
                      <a:pt x="312" y="8629"/>
                      <a:pt x="0" y="8698"/>
                    </a:cubicBezTo>
                    <a:cubicBezTo>
                      <a:pt x="257" y="8886"/>
                      <a:pt x="569" y="8983"/>
                      <a:pt x="888" y="8983"/>
                    </a:cubicBezTo>
                    <a:cubicBezTo>
                      <a:pt x="1297" y="8983"/>
                      <a:pt x="1693" y="8823"/>
                      <a:pt x="1977" y="8532"/>
                    </a:cubicBezTo>
                    <a:lnTo>
                      <a:pt x="9787" y="722"/>
                    </a:lnTo>
                    <a:lnTo>
                      <a:pt x="9066" y="0"/>
                    </a:lnTo>
                    <a:close/>
                  </a:path>
                </a:pathLst>
              </a:custGeom>
              <a:solidFill>
                <a:schemeClr val="accent4"/>
              </a:solidFill>
              <a:ln>
                <a:noFill/>
              </a:ln>
            </p:spPr>
            <p:txBody>
              <a:bodyPr spcFirstLastPara="1" wrap="square" lIns="121900" tIns="121900" rIns="121900" bIns="121900" anchor="ctr" anchorCtr="0">
                <a:noAutofit/>
              </a:bodyPr>
              <a:lstStyle/>
              <a:p>
                <a:endParaRPr sz="2400" dirty="0"/>
              </a:p>
            </p:txBody>
          </p:sp>
        </p:grpSp>
        <p:sp>
          <p:nvSpPr>
            <p:cNvPr id="1251" name="Google Shape;1251;p51"/>
            <p:cNvSpPr/>
            <p:nvPr/>
          </p:nvSpPr>
          <p:spPr>
            <a:xfrm>
              <a:off x="3339275" y="1672965"/>
              <a:ext cx="389288" cy="385400"/>
            </a:xfrm>
            <a:custGeom>
              <a:avLst/>
              <a:gdLst/>
              <a:ahLst/>
              <a:cxnLst/>
              <a:rect l="l" t="t" r="r" b="b"/>
              <a:pathLst>
                <a:path w="11113" h="11002" extrusionOk="0">
                  <a:moveTo>
                    <a:pt x="2619" y="0"/>
                  </a:moveTo>
                  <a:cubicBezTo>
                    <a:pt x="2492" y="0"/>
                    <a:pt x="2366" y="49"/>
                    <a:pt x="2268" y="146"/>
                  </a:cubicBezTo>
                  <a:lnTo>
                    <a:pt x="201" y="2213"/>
                  </a:lnTo>
                  <a:cubicBezTo>
                    <a:pt x="7" y="2407"/>
                    <a:pt x="7" y="2719"/>
                    <a:pt x="201" y="2914"/>
                  </a:cubicBezTo>
                  <a:lnTo>
                    <a:pt x="2782" y="5501"/>
                  </a:lnTo>
                  <a:lnTo>
                    <a:pt x="195" y="8081"/>
                  </a:lnTo>
                  <a:cubicBezTo>
                    <a:pt x="0" y="8275"/>
                    <a:pt x="0" y="8587"/>
                    <a:pt x="195" y="8782"/>
                  </a:cubicBezTo>
                  <a:lnTo>
                    <a:pt x="2268" y="10856"/>
                  </a:lnTo>
                  <a:cubicBezTo>
                    <a:pt x="2366" y="10953"/>
                    <a:pt x="2492" y="11001"/>
                    <a:pt x="2619" y="11001"/>
                  </a:cubicBezTo>
                  <a:cubicBezTo>
                    <a:pt x="2745" y="11001"/>
                    <a:pt x="2872" y="10953"/>
                    <a:pt x="2969" y="10856"/>
                  </a:cubicBezTo>
                  <a:lnTo>
                    <a:pt x="5556" y="8268"/>
                  </a:lnTo>
                  <a:lnTo>
                    <a:pt x="8143" y="10856"/>
                  </a:lnTo>
                  <a:cubicBezTo>
                    <a:pt x="8241" y="10953"/>
                    <a:pt x="8367" y="11001"/>
                    <a:pt x="8494" y="11001"/>
                  </a:cubicBezTo>
                  <a:cubicBezTo>
                    <a:pt x="8620" y="11001"/>
                    <a:pt x="8747" y="10953"/>
                    <a:pt x="8844" y="10856"/>
                  </a:cubicBezTo>
                  <a:lnTo>
                    <a:pt x="10911" y="8789"/>
                  </a:lnTo>
                  <a:cubicBezTo>
                    <a:pt x="11105" y="8594"/>
                    <a:pt x="11105" y="8275"/>
                    <a:pt x="10911" y="8081"/>
                  </a:cubicBezTo>
                  <a:lnTo>
                    <a:pt x="8331" y="5501"/>
                  </a:lnTo>
                  <a:lnTo>
                    <a:pt x="10918" y="2914"/>
                  </a:lnTo>
                  <a:cubicBezTo>
                    <a:pt x="11112" y="2719"/>
                    <a:pt x="11112" y="2407"/>
                    <a:pt x="10918" y="2213"/>
                  </a:cubicBezTo>
                  <a:lnTo>
                    <a:pt x="8844" y="146"/>
                  </a:lnTo>
                  <a:cubicBezTo>
                    <a:pt x="8747" y="49"/>
                    <a:pt x="8620" y="0"/>
                    <a:pt x="8494" y="0"/>
                  </a:cubicBezTo>
                  <a:cubicBezTo>
                    <a:pt x="8367" y="0"/>
                    <a:pt x="8241" y="49"/>
                    <a:pt x="8143" y="146"/>
                  </a:cubicBezTo>
                  <a:lnTo>
                    <a:pt x="5556" y="2726"/>
                  </a:lnTo>
                  <a:lnTo>
                    <a:pt x="2969" y="146"/>
                  </a:lnTo>
                  <a:cubicBezTo>
                    <a:pt x="2872" y="49"/>
                    <a:pt x="2745" y="0"/>
                    <a:pt x="2619"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grpSp>
      <p:graphicFrame>
        <p:nvGraphicFramePr>
          <p:cNvPr id="5" name="Table 7">
            <a:extLst>
              <a:ext uri="{FF2B5EF4-FFF2-40B4-BE49-F238E27FC236}">
                <a16:creationId xmlns:a16="http://schemas.microsoft.com/office/drawing/2014/main" id="{4697A160-E6CE-B935-984E-EFFE7B058453}"/>
              </a:ext>
            </a:extLst>
          </p:cNvPr>
          <p:cNvGraphicFramePr>
            <a:graphicFrameLocks noGrp="1"/>
          </p:cNvGraphicFramePr>
          <p:nvPr>
            <p:extLst>
              <p:ext uri="{D42A27DB-BD31-4B8C-83A1-F6EECF244321}">
                <p14:modId xmlns:p14="http://schemas.microsoft.com/office/powerpoint/2010/main" val="364682639"/>
              </p:ext>
            </p:extLst>
          </p:nvPr>
        </p:nvGraphicFramePr>
        <p:xfrm>
          <a:off x="2136000" y="2685576"/>
          <a:ext cx="7920000" cy="3667760"/>
        </p:xfrm>
        <a:graphic>
          <a:graphicData uri="http://schemas.openxmlformats.org/drawingml/2006/table">
            <a:tbl>
              <a:tblPr firstRow="1" bandRow="1">
                <a:tableStyleId>{5C22544A-7EE6-4342-B048-85BDC9FD1C3A}</a:tableStyleId>
              </a:tblPr>
              <a:tblGrid>
                <a:gridCol w="2640000">
                  <a:extLst>
                    <a:ext uri="{9D8B030D-6E8A-4147-A177-3AD203B41FA5}">
                      <a16:colId xmlns:a16="http://schemas.microsoft.com/office/drawing/2014/main" val="2091442974"/>
                    </a:ext>
                  </a:extLst>
                </a:gridCol>
                <a:gridCol w="2640000">
                  <a:extLst>
                    <a:ext uri="{9D8B030D-6E8A-4147-A177-3AD203B41FA5}">
                      <a16:colId xmlns:a16="http://schemas.microsoft.com/office/drawing/2014/main" val="13538460"/>
                    </a:ext>
                  </a:extLst>
                </a:gridCol>
                <a:gridCol w="2640000">
                  <a:extLst>
                    <a:ext uri="{9D8B030D-6E8A-4147-A177-3AD203B41FA5}">
                      <a16:colId xmlns:a16="http://schemas.microsoft.com/office/drawing/2014/main" val="424004432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000" dirty="0">
                          <a:solidFill>
                            <a:schemeClr val="accent2">
                              <a:lumMod val="75000"/>
                            </a:schemeClr>
                          </a:solidFill>
                          <a:latin typeface="+mn-lt"/>
                          <a:cs typeface="Calibri" panose="020F0502020204030204" pitchFamily="34" charset="0"/>
                        </a:rPr>
                        <a:t>FAIL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4000" b="0" dirty="0">
                        <a:solidFill>
                          <a:schemeClr val="tx1"/>
                        </a:solidFill>
                        <a:latin typeface="+mn-lt"/>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000" dirty="0">
                          <a:solidFill>
                            <a:srgbClr val="00B050"/>
                          </a:solidFill>
                          <a:latin typeface="+mn-lt"/>
                          <a:cs typeface="Calibri" panose="020F0502020204030204" pitchFamily="34" charset="0"/>
                        </a:rPr>
                        <a:t>PASS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366315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latin typeface="+mn-lt"/>
                          <a:cs typeface="Calibri" panose="020F0502020204030204" pitchFamily="34" charset="0"/>
                        </a:rPr>
                        <a:t>Anger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solidFill>
                          <a:schemeClr val="tx1"/>
                        </a:solidFill>
                        <a:latin typeface="+mn-lt"/>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latin typeface="+mn-lt"/>
                          <a:cs typeface="Calibri" panose="020F0502020204030204" pitchFamily="34" charset="0"/>
                        </a:rPr>
                        <a:t>Peace of mind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79040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latin typeface="+mn-lt"/>
                          <a:cs typeface="Calibri" panose="020F0502020204030204" pitchFamily="34" charset="0"/>
                        </a:rPr>
                        <a:t>Agitation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solidFill>
                          <a:schemeClr val="tx1"/>
                        </a:solidFill>
                        <a:latin typeface="+mn-lt"/>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latin typeface="+mn-lt"/>
                          <a:cs typeface="Calibri" panose="020F0502020204030204" pitchFamily="34" charset="0"/>
                        </a:rPr>
                        <a:t>Always happy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108042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latin typeface="+mn-lt"/>
                          <a:cs typeface="Calibri" panose="020F0502020204030204" pitchFamily="34" charset="0"/>
                        </a:rPr>
                        <a:t>Lack of empathy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solidFill>
                          <a:schemeClr val="tx1"/>
                        </a:solidFill>
                        <a:latin typeface="+mn-lt"/>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mn-lt"/>
                          <a:cs typeface="Calibri" panose="020F0502020204030204" pitchFamily="34" charset="0"/>
                        </a:rPr>
                        <a:t>Compassionate</a:t>
                      </a:r>
                      <a:endParaRPr lang="en-GB" sz="1800" b="0" dirty="0">
                        <a:solidFill>
                          <a:schemeClr val="tx1"/>
                        </a:solidFill>
                        <a:latin typeface="+mn-lt"/>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697431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latin typeface="+mn-lt"/>
                          <a:cs typeface="Calibri" panose="020F0502020204030204" pitchFamily="34" charset="0"/>
                        </a:rPr>
                        <a:t>Presence of vices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solidFill>
                          <a:schemeClr val="tx1"/>
                        </a:solidFill>
                        <a:latin typeface="+mn-lt"/>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mn-lt"/>
                        </a:rPr>
                        <a:t>Content</a:t>
                      </a:r>
                      <a:endParaRPr lang="en-GB" sz="1800" b="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2372002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mn-lt"/>
                        </a:rPr>
                        <a:t>F</a:t>
                      </a:r>
                      <a:r>
                        <a:rPr lang="en-GB" sz="1800" b="0" dirty="0">
                          <a:solidFill>
                            <a:schemeClr val="tx1"/>
                          </a:solidFill>
                          <a:latin typeface="+mn-lt"/>
                        </a:rPr>
                        <a:t>ear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a:solidFill>
                            <a:schemeClr val="tx1"/>
                          </a:solidFill>
                          <a:latin typeface="+mn-lt"/>
                          <a:cs typeface="Calibri" panose="020F0502020204030204" pitchFamily="34" charset="0"/>
                        </a:rPr>
                        <a:t>Courageous</a:t>
                      </a:r>
                      <a:endParaRPr lang="en-GB" sz="1800" b="0" dirty="0">
                        <a:solidFill>
                          <a:schemeClr val="tx1"/>
                        </a:solidFill>
                        <a:latin typeface="+mn-lt"/>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913397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latin typeface="+mn-lt"/>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latin typeface="+mn-lt"/>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6874494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latin typeface="+mn-lt"/>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latin typeface="+mn-lt"/>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788255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latin typeface="+mn-lt"/>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latin typeface="+mn-lt"/>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95034172"/>
                  </a:ext>
                </a:extLst>
              </a:tr>
            </a:tbl>
          </a:graphicData>
        </a:graphic>
      </p:graphicFrame>
    </p:spTree>
    <p:extLst>
      <p:ext uri="{BB962C8B-B14F-4D97-AF65-F5344CB8AC3E}">
        <p14:creationId xmlns:p14="http://schemas.microsoft.com/office/powerpoint/2010/main" val="1747650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1D3D4-DB8F-988A-B4AD-EA3F63008246}"/>
              </a:ext>
            </a:extLst>
          </p:cNvPr>
          <p:cNvSpPr>
            <a:spLocks noGrp="1"/>
          </p:cNvSpPr>
          <p:nvPr>
            <p:ph type="title"/>
          </p:nvPr>
        </p:nvSpPr>
        <p:spPr/>
        <p:txBody>
          <a:bodyPr>
            <a:normAutofit/>
          </a:bodyPr>
          <a:lstStyle/>
          <a:p>
            <a:r>
              <a:rPr lang="en-US" sz="5400"/>
              <a:t>What Sri Sathya Sai says…</a:t>
            </a:r>
            <a:endParaRPr lang="en-GB" sz="5400"/>
          </a:p>
        </p:txBody>
      </p:sp>
      <p:sp>
        <p:nvSpPr>
          <p:cNvPr id="3" name="Content Placeholder 2">
            <a:extLst>
              <a:ext uri="{FF2B5EF4-FFF2-40B4-BE49-F238E27FC236}">
                <a16:creationId xmlns:a16="http://schemas.microsoft.com/office/drawing/2014/main" id="{4A2BD064-62EA-09A6-4AC1-85F4EE5E3ED8}"/>
              </a:ext>
            </a:extLst>
          </p:cNvPr>
          <p:cNvSpPr>
            <a:spLocks noGrp="1"/>
          </p:cNvSpPr>
          <p:nvPr>
            <p:ph sz="half" idx="1"/>
          </p:nvPr>
        </p:nvSpPr>
        <p:spPr/>
        <p:txBody>
          <a:bodyPr>
            <a:noAutofit/>
          </a:bodyPr>
          <a:lstStyle/>
          <a:p>
            <a:pPr marL="0" indent="0" algn="ctr">
              <a:lnSpc>
                <a:spcPct val="110000"/>
              </a:lnSpc>
              <a:buNone/>
            </a:pPr>
            <a:r>
              <a:rPr lang="en-US" sz="1400" u="sng" dirty="0">
                <a:latin typeface="Times New Roman" panose="02020603050405020304" pitchFamily="18" charset="0"/>
                <a:cs typeface="Times New Roman" panose="02020603050405020304" pitchFamily="18" charset="0"/>
              </a:rPr>
              <a:t>How To Be Near and Dear To God</a:t>
            </a:r>
          </a:p>
          <a:p>
            <a:pPr marL="0" indent="0" algn="ctr">
              <a:lnSpc>
                <a:spcPct val="110000"/>
              </a:lnSpc>
              <a:buNone/>
            </a:pPr>
            <a:r>
              <a:rPr lang="en-US" sz="1400" dirty="0">
                <a:latin typeface="Times New Roman" panose="02020603050405020304" pitchFamily="18" charset="0"/>
                <a:cs typeface="Times New Roman" panose="02020603050405020304" pitchFamily="18" charset="0"/>
              </a:rPr>
              <a:t>Of what avail is it to be </a:t>
            </a:r>
          </a:p>
          <a:p>
            <a:pPr marL="0" indent="0" algn="ctr">
              <a:lnSpc>
                <a:spcPct val="110000"/>
              </a:lnSpc>
              <a:buNone/>
            </a:pPr>
            <a:r>
              <a:rPr lang="en-US" sz="1400" dirty="0">
                <a:latin typeface="Times New Roman" panose="02020603050405020304" pitchFamily="18" charset="0"/>
                <a:cs typeface="Times New Roman" panose="02020603050405020304" pitchFamily="18" charset="0"/>
              </a:rPr>
              <a:t>A scholar or clever intellectual </a:t>
            </a:r>
          </a:p>
          <a:p>
            <a:pPr marL="0" indent="0" algn="ctr">
              <a:lnSpc>
                <a:spcPct val="110000"/>
              </a:lnSpc>
              <a:buNone/>
            </a:pPr>
            <a:r>
              <a:rPr lang="en-US" sz="1400" dirty="0">
                <a:latin typeface="Times New Roman" panose="02020603050405020304" pitchFamily="18" charset="0"/>
                <a:cs typeface="Times New Roman" panose="02020603050405020304" pitchFamily="18" charset="0"/>
              </a:rPr>
              <a:t>If one does not practice even a </a:t>
            </a:r>
          </a:p>
          <a:p>
            <a:pPr marL="0" indent="0" algn="ctr">
              <a:lnSpc>
                <a:spcPct val="110000"/>
              </a:lnSpc>
              <a:buNone/>
            </a:pPr>
            <a:r>
              <a:rPr lang="en-US" sz="1400" dirty="0">
                <a:latin typeface="Times New Roman" panose="02020603050405020304" pitchFamily="18" charset="0"/>
                <a:cs typeface="Times New Roman" panose="02020603050405020304" pitchFamily="18" charset="0"/>
              </a:rPr>
              <a:t>Fraction of what one knows ? </a:t>
            </a:r>
          </a:p>
          <a:p>
            <a:pPr marL="0" indent="0" algn="ctr">
              <a:lnSpc>
                <a:spcPct val="110000"/>
              </a:lnSpc>
              <a:buNone/>
            </a:pPr>
            <a:r>
              <a:rPr lang="en-US" sz="1400" dirty="0">
                <a:latin typeface="Times New Roman" panose="02020603050405020304" pitchFamily="18" charset="0"/>
                <a:cs typeface="Times New Roman" panose="02020603050405020304" pitchFamily="18" charset="0"/>
              </a:rPr>
              <a:t>Not all the luxuries and pleasures of the world </a:t>
            </a:r>
          </a:p>
          <a:p>
            <a:pPr marL="0" indent="0" algn="ctr">
              <a:lnSpc>
                <a:spcPct val="110000"/>
              </a:lnSpc>
              <a:buNone/>
            </a:pPr>
            <a:r>
              <a:rPr lang="en-US" sz="1400" dirty="0">
                <a:latin typeface="Times New Roman" panose="02020603050405020304" pitchFamily="18" charset="0"/>
                <a:cs typeface="Times New Roman" panose="02020603050405020304" pitchFamily="18" charset="0"/>
              </a:rPr>
              <a:t>Will give a man contentment and peace. </a:t>
            </a:r>
          </a:p>
          <a:p>
            <a:pPr marL="0" indent="0" algn="ctr">
              <a:lnSpc>
                <a:spcPct val="110000"/>
              </a:lnSpc>
              <a:buNone/>
            </a:pPr>
            <a:r>
              <a:rPr lang="en-US" sz="1400" dirty="0">
                <a:latin typeface="Times New Roman" panose="02020603050405020304" pitchFamily="18" charset="0"/>
                <a:cs typeface="Times New Roman" panose="02020603050405020304" pitchFamily="18" charset="0"/>
              </a:rPr>
              <a:t>Only when he realises the truth of the Spirit </a:t>
            </a:r>
          </a:p>
          <a:p>
            <a:pPr marL="0" indent="0" algn="ctr">
              <a:lnSpc>
                <a:spcPct val="110000"/>
              </a:lnSpc>
              <a:buNone/>
            </a:pPr>
            <a:r>
              <a:rPr lang="en-US" sz="1400" dirty="0">
                <a:latin typeface="Times New Roman" panose="02020603050405020304" pitchFamily="18" charset="0"/>
                <a:cs typeface="Times New Roman" panose="02020603050405020304" pitchFamily="18" charset="0"/>
              </a:rPr>
              <a:t>Will he experience true peace and contentment.</a:t>
            </a:r>
          </a:p>
          <a:p>
            <a:pPr marL="0" indent="0" algn="ctr">
              <a:lnSpc>
                <a:spcPct val="110000"/>
              </a:lnSpc>
              <a:buNone/>
            </a:pPr>
            <a:r>
              <a:rPr lang="en-US" sz="1400" dirty="0">
                <a:latin typeface="Times New Roman" panose="02020603050405020304" pitchFamily="18" charset="0"/>
                <a:cs typeface="Times New Roman" panose="02020603050405020304" pitchFamily="18" charset="0"/>
              </a:rPr>
              <a:t>… </a:t>
            </a:r>
          </a:p>
          <a:p>
            <a:pPr marL="0" indent="0" algn="just">
              <a:lnSpc>
                <a:spcPct val="110000"/>
              </a:lnSpc>
              <a:buNone/>
            </a:pPr>
            <a:endParaRPr lang="en-GB" sz="1400" dirty="0">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63CC0045-DF36-0C29-27A0-5DDB4DEACC8D}"/>
              </a:ext>
            </a:extLst>
          </p:cNvPr>
          <p:cNvSpPr>
            <a:spLocks noGrp="1"/>
          </p:cNvSpPr>
          <p:nvPr>
            <p:ph sz="half" idx="2"/>
          </p:nvPr>
        </p:nvSpPr>
        <p:spPr/>
        <p:txBody>
          <a:bodyPr>
            <a:normAutofit fontScale="85000" lnSpcReduction="20000"/>
          </a:bodyPr>
          <a:lstStyle/>
          <a:p>
            <a:pPr marL="0" indent="0" algn="just">
              <a:lnSpc>
                <a:spcPct val="160000"/>
              </a:lnSpc>
              <a:buNone/>
            </a:pPr>
            <a:r>
              <a:rPr lang="en-US" sz="1600" dirty="0">
                <a:latin typeface="Times New Roman" panose="02020603050405020304" pitchFamily="18" charset="0"/>
                <a:cs typeface="Times New Roman" panose="02020603050405020304" pitchFamily="18" charset="0"/>
              </a:rPr>
              <a:t>…</a:t>
            </a:r>
          </a:p>
          <a:p>
            <a:pPr marL="0" indent="0" algn="just">
              <a:lnSpc>
                <a:spcPct val="160000"/>
              </a:lnSpc>
              <a:buNone/>
            </a:pPr>
            <a:r>
              <a:rPr lang="en-US" sz="1600" dirty="0">
                <a:latin typeface="Times New Roman" panose="02020603050405020304" pitchFamily="18" charset="0"/>
                <a:cs typeface="Times New Roman" panose="02020603050405020304" pitchFamily="18" charset="0"/>
              </a:rPr>
              <a:t>Dear Students! Embodiments of Divine Love! Whatever a man sees in the world rouses fear in him. Detachment alone can free him from fear. Failing to grasp this profound truth, man is allowing his desires to multiply. As long as man is attached to the body, he cannot get over the desire to possess the objects that attract him. A man afflicted with </a:t>
            </a:r>
            <a:r>
              <a:rPr lang="en-US" sz="1600" dirty="0" err="1">
                <a:latin typeface="Times New Roman" panose="02020603050405020304" pitchFamily="18" charset="0"/>
                <a:cs typeface="Times New Roman" panose="02020603050405020304" pitchFamily="18" charset="0"/>
              </a:rPr>
              <a:t>mamatva</a:t>
            </a:r>
            <a:r>
              <a:rPr lang="en-US" sz="1600" dirty="0">
                <a:latin typeface="Times New Roman" panose="02020603050405020304" pitchFamily="18" charset="0"/>
                <a:cs typeface="Times New Roman" panose="02020603050405020304" pitchFamily="18" charset="0"/>
              </a:rPr>
              <a:t> (the acquisitive impulse) can never get rid of worries. To overcome this attachment and possessiveness, the ancient sages, from Vedic times, pursued their studies. The sages believed that self-control promoted humility and that humility was the true index of right education.</a:t>
            </a:r>
          </a:p>
          <a:p>
            <a:pPr marL="0" indent="0" algn="r">
              <a:lnSpc>
                <a:spcPct val="160000"/>
              </a:lnSpc>
              <a:buNone/>
            </a:pPr>
            <a:r>
              <a:rPr lang="en-US" sz="1400" dirty="0">
                <a:latin typeface="Times New Roman" panose="02020603050405020304" pitchFamily="18" charset="0"/>
                <a:cs typeface="Times New Roman" panose="02020603050405020304" pitchFamily="18" charset="0"/>
              </a:rPr>
              <a:t>- Sri Sathya Sai Speaks, Vol.25, Ch. 3, Institute Auditorium, Prashanthi Nilayam, 14 Jan 1992</a:t>
            </a:r>
          </a:p>
          <a:p>
            <a:pPr>
              <a:lnSpc>
                <a:spcPct val="160000"/>
              </a:lnSpc>
            </a:pPr>
            <a:endParaRPr lang="en-GB" sz="1600" dirty="0">
              <a:latin typeface="Times New Roman" panose="02020603050405020304" pitchFamily="18" charset="0"/>
              <a:cs typeface="Times New Roman" panose="02020603050405020304" pitchFamily="18" charset="0"/>
            </a:endParaRPr>
          </a:p>
        </p:txBody>
      </p:sp>
      <p:sp>
        <p:nvSpPr>
          <p:cNvPr id="5" name="Oval 4">
            <a:extLst>
              <a:ext uri="{FF2B5EF4-FFF2-40B4-BE49-F238E27FC236}">
                <a16:creationId xmlns:a16="http://schemas.microsoft.com/office/drawing/2014/main" id="{96A9ED8E-31A3-FA25-37DB-8028EB15D6E5}"/>
              </a:ext>
            </a:extLst>
          </p:cNvPr>
          <p:cNvSpPr/>
          <p:nvPr/>
        </p:nvSpPr>
        <p:spPr>
          <a:xfrm>
            <a:off x="375975" y="1825625"/>
            <a:ext cx="411983" cy="411983"/>
          </a:xfrm>
          <a:prstGeom prst="ellipse">
            <a:avLst/>
          </a:prstGeom>
          <a:ln w="19050">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2"/>
                </a:solidFill>
              </a:rPr>
              <a:t>7</a:t>
            </a:r>
            <a:endParaRPr lang="en-GB" dirty="0">
              <a:solidFill>
                <a:schemeClr val="tx2"/>
              </a:solidFill>
            </a:endParaRPr>
          </a:p>
        </p:txBody>
      </p:sp>
    </p:spTree>
    <p:extLst>
      <p:ext uri="{BB962C8B-B14F-4D97-AF65-F5344CB8AC3E}">
        <p14:creationId xmlns:p14="http://schemas.microsoft.com/office/powerpoint/2010/main" val="3231657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erson sitting in a chair&#10;&#10;Description automatically generated with low confidence">
            <a:extLst>
              <a:ext uri="{FF2B5EF4-FFF2-40B4-BE49-F238E27FC236}">
                <a16:creationId xmlns:a16="http://schemas.microsoft.com/office/drawing/2014/main" id="{301E7121-C913-CB37-5A5E-30B392F20060}"/>
              </a:ext>
            </a:extLst>
          </p:cNvPr>
          <p:cNvPicPr>
            <a:picLocks noChangeAspect="1"/>
          </p:cNvPicPr>
          <p:nvPr/>
        </p:nvPicPr>
        <p:blipFill rotWithShape="1">
          <a:blip r:embed="rId2"/>
          <a:srcRect b="10021"/>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6" name="Content Placeholder 5">
            <a:extLst>
              <a:ext uri="{FF2B5EF4-FFF2-40B4-BE49-F238E27FC236}">
                <a16:creationId xmlns:a16="http://schemas.microsoft.com/office/drawing/2014/main" id="{F16E5E4D-EC00-CC62-6CEE-CE8526363FBF}"/>
              </a:ext>
            </a:extLst>
          </p:cNvPr>
          <p:cNvSpPr>
            <a:spLocks noGrp="1"/>
          </p:cNvSpPr>
          <p:nvPr>
            <p:ph idx="1"/>
          </p:nvPr>
        </p:nvSpPr>
        <p:spPr>
          <a:xfrm>
            <a:off x="6417734" y="1402080"/>
            <a:ext cx="5291663" cy="4965382"/>
          </a:xfrm>
        </p:spPr>
        <p:txBody>
          <a:bodyPr>
            <a:normAutofit lnSpcReduction="10000"/>
          </a:bodyPr>
          <a:lstStyle/>
          <a:p>
            <a:pPr marL="0" indent="0">
              <a:lnSpc>
                <a:spcPct val="150000"/>
              </a:lnSpc>
              <a:buNone/>
            </a:pPr>
            <a:r>
              <a:rPr lang="en-US" sz="1800" b="0" i="0" dirty="0">
                <a:effectLst/>
                <a:latin typeface="Times New Roman" panose="02020603050405020304" pitchFamily="18" charset="0"/>
                <a:cs typeface="Times New Roman" panose="02020603050405020304" pitchFamily="18" charset="0"/>
              </a:rPr>
              <a:t>No one can liberate you, for no one has bound you. You hold on to the nettle of worldly pleasure, and you weep for pain. The kite is pursued by crows as long as it carries the fish in its beak. It twists and turns in the sky trying to dodge the crows, who seek to snatch the fish. Tired at last, it drops the fish. That moment it is free. So give up attachment to the senses, and grief and worry can harass you no more. The kite sits on a tree, preening its wings, enjoying its happiness. You too can be so happy, provided you drop the fish you have in your beak.</a:t>
            </a:r>
          </a:p>
          <a:p>
            <a:pPr marL="0" indent="0" algn="r">
              <a:lnSpc>
                <a:spcPct val="150000"/>
              </a:lnSpc>
              <a:buNone/>
            </a:pPr>
            <a:r>
              <a:rPr lang="en-US" sz="1400" b="0" i="0" dirty="0">
                <a:effectLst/>
                <a:latin typeface="Times New Roman" panose="02020603050405020304" pitchFamily="18" charset="0"/>
                <a:cs typeface="Times New Roman" panose="02020603050405020304" pitchFamily="18" charset="0"/>
              </a:rPr>
              <a:t>– </a:t>
            </a:r>
            <a:r>
              <a:rPr lang="fi-FI" sz="1400" b="0" i="0" u="none" strike="noStrike" dirty="0">
                <a:effectLst/>
                <a:latin typeface="Times New Roman" panose="02020603050405020304" pitchFamily="18" charset="0"/>
                <a:cs typeface="Times New Roman" panose="02020603050405020304" pitchFamily="18" charset="0"/>
              </a:rPr>
              <a:t>Sri Sathya Sai Speaks, Vol 3</a:t>
            </a:r>
            <a:r>
              <a:rPr lang="en-US" sz="1400" b="0" i="0" dirty="0">
                <a:effectLst/>
                <a:latin typeface="Times New Roman" panose="02020603050405020304" pitchFamily="18" charset="0"/>
                <a:cs typeface="Times New Roman" panose="02020603050405020304" pitchFamily="18" charset="0"/>
              </a:rPr>
              <a:t>, </a:t>
            </a:r>
            <a:r>
              <a:rPr lang="en-GB" sz="1400" b="0" i="0" dirty="0">
                <a:effectLst/>
                <a:latin typeface="Times New Roman" panose="02020603050405020304" pitchFamily="18" charset="0"/>
                <a:cs typeface="Times New Roman" panose="02020603050405020304" pitchFamily="18" charset="0"/>
              </a:rPr>
              <a:t>Prasanthi Nilayam,</a:t>
            </a:r>
            <a:r>
              <a:rPr lang="en-US" sz="1400" b="0" i="0" dirty="0">
                <a:effectLst/>
                <a:latin typeface="Times New Roman" panose="02020603050405020304" pitchFamily="18" charset="0"/>
                <a:cs typeface="Times New Roman" panose="02020603050405020304" pitchFamily="18" charset="0"/>
              </a:rPr>
              <a:t> </a:t>
            </a:r>
            <a:r>
              <a:rPr lang="en-GB" sz="1400" b="0" i="0" dirty="0">
                <a:effectLst/>
                <a:latin typeface="Times New Roman" panose="02020603050405020304" pitchFamily="18" charset="0"/>
                <a:cs typeface="Times New Roman" panose="02020603050405020304" pitchFamily="18" charset="0"/>
              </a:rPr>
              <a:t>04 February 1963</a:t>
            </a:r>
            <a:endParaRPr lang="en-US" sz="1400" b="0" i="0" dirty="0">
              <a:effectLst/>
              <a:latin typeface="Times New Roman" panose="02020603050405020304" pitchFamily="18" charset="0"/>
              <a:cs typeface="Times New Roman" panose="02020603050405020304" pitchFamily="18" charset="0"/>
            </a:endParaRPr>
          </a:p>
          <a:p>
            <a:pPr marL="0" indent="0">
              <a:lnSpc>
                <a:spcPct val="150000"/>
              </a:lnSpc>
              <a:buNone/>
            </a:pPr>
            <a:endParaRPr lang="en-GB" sz="1800"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4EE4C461-4A81-FCEF-2080-C92DA038B449}"/>
              </a:ext>
            </a:extLst>
          </p:cNvPr>
          <p:cNvSpPr/>
          <p:nvPr/>
        </p:nvSpPr>
        <p:spPr>
          <a:xfrm>
            <a:off x="5953760" y="6367461"/>
            <a:ext cx="1341120" cy="338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val 1">
            <a:extLst>
              <a:ext uri="{FF2B5EF4-FFF2-40B4-BE49-F238E27FC236}">
                <a16:creationId xmlns:a16="http://schemas.microsoft.com/office/drawing/2014/main" id="{68AC57A0-D52D-C65A-D80F-BB44477A9E42}"/>
              </a:ext>
            </a:extLst>
          </p:cNvPr>
          <p:cNvSpPr/>
          <p:nvPr/>
        </p:nvSpPr>
        <p:spPr>
          <a:xfrm>
            <a:off x="6106048" y="990097"/>
            <a:ext cx="425380" cy="411983"/>
          </a:xfrm>
          <a:prstGeom prst="ellipse">
            <a:avLst/>
          </a:prstGeom>
          <a:ln w="19050">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2"/>
                </a:solidFill>
              </a:rPr>
              <a:t>8</a:t>
            </a:r>
            <a:endParaRPr lang="en-GB" dirty="0">
              <a:solidFill>
                <a:schemeClr val="tx2"/>
              </a:solidFill>
            </a:endParaRPr>
          </a:p>
        </p:txBody>
      </p:sp>
    </p:spTree>
    <p:extLst>
      <p:ext uri="{BB962C8B-B14F-4D97-AF65-F5344CB8AC3E}">
        <p14:creationId xmlns:p14="http://schemas.microsoft.com/office/powerpoint/2010/main" val="172618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grpSp>
        <p:nvGrpSpPr>
          <p:cNvPr id="871" name="Google Shape;871;p35"/>
          <p:cNvGrpSpPr/>
          <p:nvPr/>
        </p:nvGrpSpPr>
        <p:grpSpPr>
          <a:xfrm>
            <a:off x="-12933" y="2175638"/>
            <a:ext cx="12228000" cy="3713311"/>
            <a:chOff x="-9700" y="1631728"/>
            <a:chExt cx="9171000" cy="2784983"/>
          </a:xfrm>
        </p:grpSpPr>
        <p:grpSp>
          <p:nvGrpSpPr>
            <p:cNvPr id="872" name="Google Shape;872;p35"/>
            <p:cNvGrpSpPr/>
            <p:nvPr/>
          </p:nvGrpSpPr>
          <p:grpSpPr>
            <a:xfrm>
              <a:off x="-9700" y="3435462"/>
              <a:ext cx="9171000" cy="981249"/>
              <a:chOff x="-9700" y="3435462"/>
              <a:chExt cx="9171000" cy="981249"/>
            </a:xfrm>
          </p:grpSpPr>
          <p:sp>
            <p:nvSpPr>
              <p:cNvPr id="873" name="Google Shape;873;p35"/>
              <p:cNvSpPr/>
              <p:nvPr/>
            </p:nvSpPr>
            <p:spPr>
              <a:xfrm>
                <a:off x="0" y="3437951"/>
                <a:ext cx="9143954" cy="978760"/>
              </a:xfrm>
              <a:custGeom>
                <a:avLst/>
                <a:gdLst/>
                <a:ahLst/>
                <a:cxnLst/>
                <a:rect l="l" t="t" r="r" b="b"/>
                <a:pathLst>
                  <a:path w="131781" h="40735" extrusionOk="0">
                    <a:moveTo>
                      <a:pt x="1" y="0"/>
                    </a:moveTo>
                    <a:lnTo>
                      <a:pt x="1" y="40734"/>
                    </a:lnTo>
                    <a:lnTo>
                      <a:pt x="131780" y="40734"/>
                    </a:lnTo>
                    <a:lnTo>
                      <a:pt x="131780" y="0"/>
                    </a:lnTo>
                    <a:close/>
                  </a:path>
                </a:pathLst>
              </a:custGeom>
              <a:solidFill>
                <a:schemeClr val="accent2"/>
              </a:solidFill>
              <a:ln>
                <a:noFill/>
              </a:ln>
            </p:spPr>
            <p:txBody>
              <a:bodyPr spcFirstLastPara="1" wrap="square" lIns="121900" tIns="121900" rIns="121900" bIns="121900" anchor="ctr" anchorCtr="0">
                <a:noAutofit/>
              </a:bodyPr>
              <a:lstStyle/>
              <a:p>
                <a:endParaRPr sz="2400" dirty="0"/>
              </a:p>
            </p:txBody>
          </p:sp>
          <p:cxnSp>
            <p:nvCxnSpPr>
              <p:cNvPr id="874" name="Google Shape;874;p35"/>
              <p:cNvCxnSpPr/>
              <p:nvPr/>
            </p:nvCxnSpPr>
            <p:spPr>
              <a:xfrm>
                <a:off x="-9700" y="3435462"/>
                <a:ext cx="9171000" cy="0"/>
              </a:xfrm>
              <a:prstGeom prst="straightConnector1">
                <a:avLst/>
              </a:prstGeom>
              <a:noFill/>
              <a:ln w="28575" cap="flat" cmpd="sng">
                <a:solidFill>
                  <a:schemeClr val="tx1">
                    <a:lumMod val="65000"/>
                    <a:lumOff val="35000"/>
                  </a:schemeClr>
                </a:solidFill>
                <a:prstDash val="solid"/>
                <a:round/>
                <a:headEnd type="none" w="med" len="med"/>
                <a:tailEnd type="none" w="med" len="med"/>
              </a:ln>
            </p:spPr>
          </p:cxnSp>
        </p:grpSp>
        <p:grpSp>
          <p:nvGrpSpPr>
            <p:cNvPr id="875" name="Google Shape;875;p35"/>
            <p:cNvGrpSpPr/>
            <p:nvPr/>
          </p:nvGrpSpPr>
          <p:grpSpPr>
            <a:xfrm>
              <a:off x="312000" y="1631728"/>
              <a:ext cx="3873222" cy="2370451"/>
              <a:chOff x="312000" y="1631728"/>
              <a:chExt cx="3873222" cy="2370451"/>
            </a:xfrm>
          </p:grpSpPr>
          <p:grpSp>
            <p:nvGrpSpPr>
              <p:cNvPr id="876" name="Google Shape;876;p35"/>
              <p:cNvGrpSpPr/>
              <p:nvPr/>
            </p:nvGrpSpPr>
            <p:grpSpPr>
              <a:xfrm>
                <a:off x="312000" y="1631728"/>
                <a:ext cx="3873222" cy="2370451"/>
                <a:chOff x="312000" y="2252825"/>
                <a:chExt cx="3873222" cy="2370451"/>
              </a:xfrm>
            </p:grpSpPr>
            <p:sp>
              <p:nvSpPr>
                <p:cNvPr id="877" name="Google Shape;877;p35"/>
                <p:cNvSpPr/>
                <p:nvPr/>
              </p:nvSpPr>
              <p:spPr>
                <a:xfrm>
                  <a:off x="2317837" y="2959286"/>
                  <a:ext cx="151501" cy="158931"/>
                </a:xfrm>
                <a:custGeom>
                  <a:avLst/>
                  <a:gdLst/>
                  <a:ahLst/>
                  <a:cxnLst/>
                  <a:rect l="l" t="t" r="r" b="b"/>
                  <a:pathLst>
                    <a:path w="3487" h="3658" extrusionOk="0">
                      <a:moveTo>
                        <a:pt x="3487" y="0"/>
                      </a:moveTo>
                      <a:cubicBezTo>
                        <a:pt x="3487" y="0"/>
                        <a:pt x="2421" y="158"/>
                        <a:pt x="1271" y="1202"/>
                      </a:cubicBezTo>
                      <a:cubicBezTo>
                        <a:pt x="142" y="2229"/>
                        <a:pt x="0" y="3247"/>
                        <a:pt x="334" y="3546"/>
                      </a:cubicBezTo>
                      <a:cubicBezTo>
                        <a:pt x="415" y="3619"/>
                        <a:pt x="539" y="3657"/>
                        <a:pt x="689" y="3657"/>
                      </a:cubicBezTo>
                      <a:cubicBezTo>
                        <a:pt x="1151" y="3657"/>
                        <a:pt x="1882" y="3281"/>
                        <a:pt x="2555" y="2344"/>
                      </a:cubicBezTo>
                      <a:cubicBezTo>
                        <a:pt x="3457" y="1082"/>
                        <a:pt x="3487" y="0"/>
                        <a:pt x="3487" y="0"/>
                      </a:cubicBezTo>
                      <a:close/>
                    </a:path>
                  </a:pathLst>
                </a:custGeom>
                <a:solidFill>
                  <a:srgbClr val="502984"/>
                </a:solidFill>
                <a:ln>
                  <a:noFill/>
                </a:ln>
              </p:spPr>
              <p:txBody>
                <a:bodyPr spcFirstLastPara="1" wrap="square" lIns="121900" tIns="121900" rIns="121900" bIns="121900" anchor="ctr" anchorCtr="0">
                  <a:noAutofit/>
                </a:bodyPr>
                <a:lstStyle/>
                <a:p>
                  <a:endParaRPr sz="2400"/>
                </a:p>
              </p:txBody>
            </p:sp>
            <p:sp>
              <p:nvSpPr>
                <p:cNvPr id="878" name="Google Shape;878;p35"/>
                <p:cNvSpPr/>
                <p:nvPr/>
              </p:nvSpPr>
              <p:spPr>
                <a:xfrm>
                  <a:off x="3492713" y="2466023"/>
                  <a:ext cx="206854" cy="77510"/>
                </a:xfrm>
                <a:custGeom>
                  <a:avLst/>
                  <a:gdLst/>
                  <a:ahLst/>
                  <a:cxnLst/>
                  <a:rect l="l" t="t" r="r" b="b"/>
                  <a:pathLst>
                    <a:path w="4761" h="1784" extrusionOk="0">
                      <a:moveTo>
                        <a:pt x="3067" y="0"/>
                      </a:moveTo>
                      <a:cubicBezTo>
                        <a:pt x="2840" y="0"/>
                        <a:pt x="2587" y="17"/>
                        <a:pt x="2318" y="64"/>
                      </a:cubicBezTo>
                      <a:cubicBezTo>
                        <a:pt x="782" y="316"/>
                        <a:pt x="0" y="1057"/>
                        <a:pt x="0" y="1057"/>
                      </a:cubicBezTo>
                      <a:cubicBezTo>
                        <a:pt x="0" y="1057"/>
                        <a:pt x="864" y="1702"/>
                        <a:pt x="2417" y="1775"/>
                      </a:cubicBezTo>
                      <a:cubicBezTo>
                        <a:pt x="2502" y="1779"/>
                        <a:pt x="2583" y="1783"/>
                        <a:pt x="2660" y="1783"/>
                      </a:cubicBezTo>
                      <a:cubicBezTo>
                        <a:pt x="4025" y="1783"/>
                        <a:pt x="4761" y="1206"/>
                        <a:pt x="4735" y="782"/>
                      </a:cubicBezTo>
                      <a:cubicBezTo>
                        <a:pt x="4714" y="415"/>
                        <a:pt x="4115" y="0"/>
                        <a:pt x="3067" y="0"/>
                      </a:cubicBezTo>
                      <a:close/>
                    </a:path>
                  </a:pathLst>
                </a:custGeom>
                <a:solidFill>
                  <a:srgbClr val="502984"/>
                </a:solidFill>
                <a:ln>
                  <a:noFill/>
                </a:ln>
              </p:spPr>
              <p:txBody>
                <a:bodyPr spcFirstLastPara="1" wrap="square" lIns="121900" tIns="121900" rIns="121900" bIns="121900" anchor="ctr" anchorCtr="0">
                  <a:noAutofit/>
                </a:bodyPr>
                <a:lstStyle/>
                <a:p>
                  <a:endParaRPr sz="2400"/>
                </a:p>
              </p:txBody>
            </p:sp>
            <p:sp>
              <p:nvSpPr>
                <p:cNvPr id="879" name="Google Shape;879;p35"/>
                <p:cNvSpPr/>
                <p:nvPr/>
              </p:nvSpPr>
              <p:spPr>
                <a:xfrm>
                  <a:off x="1332176" y="3322482"/>
                  <a:ext cx="505816" cy="726877"/>
                </a:xfrm>
                <a:custGeom>
                  <a:avLst/>
                  <a:gdLst/>
                  <a:ahLst/>
                  <a:cxnLst/>
                  <a:rect l="l" t="t" r="r" b="b"/>
                  <a:pathLst>
                    <a:path w="11642" h="16730" extrusionOk="0">
                      <a:moveTo>
                        <a:pt x="7761" y="1"/>
                      </a:moveTo>
                      <a:lnTo>
                        <a:pt x="4792" y="330"/>
                      </a:lnTo>
                      <a:lnTo>
                        <a:pt x="0" y="6161"/>
                      </a:lnTo>
                      <a:cubicBezTo>
                        <a:pt x="0" y="6161"/>
                        <a:pt x="959" y="10177"/>
                        <a:pt x="1827" y="11867"/>
                      </a:cubicBezTo>
                      <a:cubicBezTo>
                        <a:pt x="2696" y="13553"/>
                        <a:pt x="3423" y="16428"/>
                        <a:pt x="4202" y="16611"/>
                      </a:cubicBezTo>
                      <a:cubicBezTo>
                        <a:pt x="4460" y="16673"/>
                        <a:pt x="4728" y="16693"/>
                        <a:pt x="4989" y="16693"/>
                      </a:cubicBezTo>
                      <a:cubicBezTo>
                        <a:pt x="5509" y="16693"/>
                        <a:pt x="5997" y="16611"/>
                        <a:pt x="6302" y="16611"/>
                      </a:cubicBezTo>
                      <a:cubicBezTo>
                        <a:pt x="6566" y="16611"/>
                        <a:pt x="8266" y="16730"/>
                        <a:pt x="9678" y="16730"/>
                      </a:cubicBezTo>
                      <a:cubicBezTo>
                        <a:pt x="10741" y="16730"/>
                        <a:pt x="11641" y="16663"/>
                        <a:pt x="11641" y="16428"/>
                      </a:cubicBezTo>
                      <a:cubicBezTo>
                        <a:pt x="11641" y="15880"/>
                        <a:pt x="5888" y="15379"/>
                        <a:pt x="5888" y="15379"/>
                      </a:cubicBezTo>
                      <a:cubicBezTo>
                        <a:pt x="5888" y="15379"/>
                        <a:pt x="3047" y="8903"/>
                        <a:pt x="3047" y="7949"/>
                      </a:cubicBezTo>
                      <a:cubicBezTo>
                        <a:pt x="3047" y="7529"/>
                        <a:pt x="7761" y="1"/>
                        <a:pt x="7761" y="1"/>
                      </a:cubicBezTo>
                      <a:close/>
                    </a:path>
                  </a:pathLst>
                </a:custGeom>
                <a:solidFill>
                  <a:srgbClr val="7B3E42"/>
                </a:solidFill>
                <a:ln>
                  <a:noFill/>
                </a:ln>
              </p:spPr>
              <p:txBody>
                <a:bodyPr spcFirstLastPara="1" wrap="square" lIns="121900" tIns="121900" rIns="121900" bIns="121900" anchor="ctr" anchorCtr="0">
                  <a:noAutofit/>
                </a:bodyPr>
                <a:lstStyle/>
                <a:p>
                  <a:endParaRPr sz="2400"/>
                </a:p>
              </p:txBody>
            </p:sp>
            <p:sp>
              <p:nvSpPr>
                <p:cNvPr id="880" name="Google Shape;880;p35"/>
                <p:cNvSpPr/>
                <p:nvPr/>
              </p:nvSpPr>
              <p:spPr>
                <a:xfrm>
                  <a:off x="312000" y="3546582"/>
                  <a:ext cx="1066506" cy="513182"/>
                </a:xfrm>
                <a:custGeom>
                  <a:avLst/>
                  <a:gdLst/>
                  <a:ahLst/>
                  <a:cxnLst/>
                  <a:rect l="l" t="t" r="r" b="b"/>
                  <a:pathLst>
                    <a:path w="24547" h="11222" extrusionOk="0">
                      <a:moveTo>
                        <a:pt x="13006" y="1"/>
                      </a:moveTo>
                      <a:cubicBezTo>
                        <a:pt x="11071" y="2118"/>
                        <a:pt x="11354" y="3158"/>
                        <a:pt x="10836" y="3932"/>
                      </a:cubicBezTo>
                      <a:cubicBezTo>
                        <a:pt x="10229" y="4846"/>
                        <a:pt x="5819" y="6366"/>
                        <a:pt x="3505" y="6627"/>
                      </a:cubicBezTo>
                      <a:cubicBezTo>
                        <a:pt x="1195" y="6883"/>
                        <a:pt x="1" y="8556"/>
                        <a:pt x="548" y="8740"/>
                      </a:cubicBezTo>
                      <a:cubicBezTo>
                        <a:pt x="627" y="8766"/>
                        <a:pt x="752" y="8777"/>
                        <a:pt x="909" y="8777"/>
                      </a:cubicBezTo>
                      <a:cubicBezTo>
                        <a:pt x="1845" y="8777"/>
                        <a:pt x="3902" y="8376"/>
                        <a:pt x="3902" y="8376"/>
                      </a:cubicBezTo>
                      <a:lnTo>
                        <a:pt x="3902" y="8376"/>
                      </a:lnTo>
                      <a:cubicBezTo>
                        <a:pt x="4146" y="8680"/>
                        <a:pt x="3294" y="9835"/>
                        <a:pt x="3902" y="10750"/>
                      </a:cubicBezTo>
                      <a:cubicBezTo>
                        <a:pt x="4140" y="11107"/>
                        <a:pt x="4995" y="11222"/>
                        <a:pt x="6064" y="11222"/>
                      </a:cubicBezTo>
                      <a:cubicBezTo>
                        <a:pt x="7723" y="11222"/>
                        <a:pt x="9897" y="10946"/>
                        <a:pt x="11081" y="10870"/>
                      </a:cubicBezTo>
                      <a:cubicBezTo>
                        <a:pt x="11229" y="10861"/>
                        <a:pt x="11439" y="10856"/>
                        <a:pt x="11701" y="10856"/>
                      </a:cubicBezTo>
                      <a:cubicBezTo>
                        <a:pt x="13438" y="10856"/>
                        <a:pt x="17458" y="11037"/>
                        <a:pt x="20834" y="11037"/>
                      </a:cubicBezTo>
                      <a:cubicBezTo>
                        <a:pt x="22260" y="11037"/>
                        <a:pt x="23571" y="11005"/>
                        <a:pt x="24547" y="10913"/>
                      </a:cubicBezTo>
                      <a:cubicBezTo>
                        <a:pt x="22074" y="6122"/>
                        <a:pt x="17930" y="2203"/>
                        <a:pt x="13006"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881" name="Google Shape;881;p35"/>
                <p:cNvSpPr/>
                <p:nvPr/>
              </p:nvSpPr>
              <p:spPr>
                <a:xfrm>
                  <a:off x="874409" y="3491950"/>
                  <a:ext cx="632900" cy="559221"/>
                </a:xfrm>
                <a:custGeom>
                  <a:avLst/>
                  <a:gdLst/>
                  <a:ahLst/>
                  <a:cxnLst/>
                  <a:rect l="l" t="t" r="r" b="b"/>
                  <a:pathLst>
                    <a:path w="14567" h="12155" extrusionOk="0">
                      <a:moveTo>
                        <a:pt x="1262" y="0"/>
                      </a:moveTo>
                      <a:cubicBezTo>
                        <a:pt x="757" y="450"/>
                        <a:pt x="342" y="865"/>
                        <a:pt x="1" y="1242"/>
                      </a:cubicBezTo>
                      <a:cubicBezTo>
                        <a:pt x="4925" y="3444"/>
                        <a:pt x="9069" y="7363"/>
                        <a:pt x="11542" y="12154"/>
                      </a:cubicBezTo>
                      <a:cubicBezTo>
                        <a:pt x="12479" y="12064"/>
                        <a:pt x="13103" y="11923"/>
                        <a:pt x="13232" y="11700"/>
                      </a:cubicBezTo>
                      <a:cubicBezTo>
                        <a:pt x="13839" y="10622"/>
                        <a:pt x="14566" y="9861"/>
                        <a:pt x="13839" y="7791"/>
                      </a:cubicBezTo>
                      <a:cubicBezTo>
                        <a:pt x="13107" y="5720"/>
                        <a:pt x="10947" y="2298"/>
                        <a:pt x="10947" y="2298"/>
                      </a:cubicBezTo>
                      <a:lnTo>
                        <a:pt x="1262"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882" name="Google Shape;882;p35"/>
                <p:cNvSpPr/>
                <p:nvPr/>
              </p:nvSpPr>
              <p:spPr>
                <a:xfrm>
                  <a:off x="1243499" y="2661973"/>
                  <a:ext cx="449656" cy="427478"/>
                </a:xfrm>
                <a:custGeom>
                  <a:avLst/>
                  <a:gdLst/>
                  <a:ahLst/>
                  <a:cxnLst/>
                  <a:rect l="l" t="t" r="r" b="b"/>
                  <a:pathLst>
                    <a:path w="10234" h="9029" extrusionOk="0">
                      <a:moveTo>
                        <a:pt x="870" y="0"/>
                      </a:moveTo>
                      <a:cubicBezTo>
                        <a:pt x="589" y="0"/>
                        <a:pt x="298" y="14"/>
                        <a:pt x="1" y="45"/>
                      </a:cubicBezTo>
                      <a:cubicBezTo>
                        <a:pt x="733" y="3852"/>
                        <a:pt x="3047" y="6984"/>
                        <a:pt x="6196" y="9029"/>
                      </a:cubicBezTo>
                      <a:cubicBezTo>
                        <a:pt x="6516" y="8490"/>
                        <a:pt x="6803" y="7862"/>
                        <a:pt x="7039" y="7125"/>
                      </a:cubicBezTo>
                      <a:lnTo>
                        <a:pt x="10234" y="6287"/>
                      </a:lnTo>
                      <a:cubicBezTo>
                        <a:pt x="7333" y="5128"/>
                        <a:pt x="4878" y="3011"/>
                        <a:pt x="3377" y="336"/>
                      </a:cubicBezTo>
                      <a:cubicBezTo>
                        <a:pt x="2929" y="213"/>
                        <a:pt x="1984" y="0"/>
                        <a:pt x="870" y="0"/>
                      </a:cubicBezTo>
                      <a:close/>
                    </a:path>
                  </a:pathLst>
                </a:custGeom>
                <a:solidFill>
                  <a:srgbClr val="4C1130"/>
                </a:solidFill>
                <a:ln>
                  <a:noFill/>
                </a:ln>
              </p:spPr>
              <p:txBody>
                <a:bodyPr spcFirstLastPara="1" wrap="square" lIns="121900" tIns="121900" rIns="121900" bIns="121900" anchor="ctr" anchorCtr="0">
                  <a:noAutofit/>
                </a:bodyPr>
                <a:lstStyle/>
                <a:p>
                  <a:endParaRPr sz="2400"/>
                </a:p>
              </p:txBody>
            </p:sp>
            <p:sp>
              <p:nvSpPr>
                <p:cNvPr id="883" name="Google Shape;883;p35"/>
                <p:cNvSpPr/>
                <p:nvPr/>
              </p:nvSpPr>
              <p:spPr>
                <a:xfrm>
                  <a:off x="737939" y="2663928"/>
                  <a:ext cx="783880" cy="873382"/>
                </a:xfrm>
                <a:custGeom>
                  <a:avLst/>
                  <a:gdLst/>
                  <a:ahLst/>
                  <a:cxnLst/>
                  <a:rect l="l" t="t" r="r" b="b"/>
                  <a:pathLst>
                    <a:path w="18042" h="20102" extrusionOk="0">
                      <a:moveTo>
                        <a:pt x="11847" y="0"/>
                      </a:moveTo>
                      <a:cubicBezTo>
                        <a:pt x="10859" y="103"/>
                        <a:pt x="9811" y="411"/>
                        <a:pt x="8887" y="1104"/>
                      </a:cubicBezTo>
                      <a:cubicBezTo>
                        <a:pt x="6149" y="3158"/>
                        <a:pt x="5923" y="6079"/>
                        <a:pt x="6334" y="7311"/>
                      </a:cubicBezTo>
                      <a:cubicBezTo>
                        <a:pt x="6334" y="7311"/>
                        <a:pt x="2543" y="7586"/>
                        <a:pt x="1221" y="10781"/>
                      </a:cubicBezTo>
                      <a:cubicBezTo>
                        <a:pt x="1" y="13718"/>
                        <a:pt x="1683" y="20102"/>
                        <a:pt x="6835" y="20102"/>
                      </a:cubicBezTo>
                      <a:cubicBezTo>
                        <a:pt x="7280" y="20102"/>
                        <a:pt x="7752" y="20054"/>
                        <a:pt x="8249" y="19952"/>
                      </a:cubicBezTo>
                      <a:cubicBezTo>
                        <a:pt x="14500" y="18674"/>
                        <a:pt x="12129" y="12149"/>
                        <a:pt x="12129" y="12149"/>
                      </a:cubicBezTo>
                      <a:lnTo>
                        <a:pt x="12129" y="12149"/>
                      </a:lnTo>
                      <a:cubicBezTo>
                        <a:pt x="12129" y="12149"/>
                        <a:pt x="12293" y="12170"/>
                        <a:pt x="12573" y="12170"/>
                      </a:cubicBezTo>
                      <a:cubicBezTo>
                        <a:pt x="13627" y="12170"/>
                        <a:pt x="16324" y="11868"/>
                        <a:pt x="18042" y="8984"/>
                      </a:cubicBezTo>
                      <a:cubicBezTo>
                        <a:pt x="14893" y="6939"/>
                        <a:pt x="12579" y="3807"/>
                        <a:pt x="11847" y="0"/>
                      </a:cubicBezTo>
                      <a:close/>
                    </a:path>
                  </a:pathLst>
                </a:custGeom>
                <a:solidFill>
                  <a:srgbClr val="350226"/>
                </a:solidFill>
                <a:ln>
                  <a:noFill/>
                </a:ln>
              </p:spPr>
              <p:txBody>
                <a:bodyPr spcFirstLastPara="1" wrap="square" lIns="121900" tIns="121900" rIns="121900" bIns="121900" anchor="ctr" anchorCtr="0">
                  <a:noAutofit/>
                </a:bodyPr>
                <a:lstStyle/>
                <a:p>
                  <a:endParaRPr sz="2400"/>
                </a:p>
              </p:txBody>
            </p:sp>
            <p:sp>
              <p:nvSpPr>
                <p:cNvPr id="884" name="Google Shape;884;p35"/>
                <p:cNvSpPr/>
                <p:nvPr/>
              </p:nvSpPr>
              <p:spPr>
                <a:xfrm>
                  <a:off x="1585913" y="2252825"/>
                  <a:ext cx="624732" cy="630640"/>
                </a:xfrm>
                <a:custGeom>
                  <a:avLst/>
                  <a:gdLst/>
                  <a:ahLst/>
                  <a:cxnLst/>
                  <a:rect l="l" t="t" r="r" b="b"/>
                  <a:pathLst>
                    <a:path w="14379" h="14515" extrusionOk="0">
                      <a:moveTo>
                        <a:pt x="3832" y="0"/>
                      </a:moveTo>
                      <a:cubicBezTo>
                        <a:pt x="3493" y="0"/>
                        <a:pt x="3141" y="22"/>
                        <a:pt x="2776" y="68"/>
                      </a:cubicBezTo>
                      <a:cubicBezTo>
                        <a:pt x="2571" y="94"/>
                        <a:pt x="2370" y="124"/>
                        <a:pt x="2173" y="163"/>
                      </a:cubicBezTo>
                      <a:cubicBezTo>
                        <a:pt x="933" y="2854"/>
                        <a:pt x="0" y="5810"/>
                        <a:pt x="1236" y="8556"/>
                      </a:cubicBezTo>
                      <a:cubicBezTo>
                        <a:pt x="2451" y="10985"/>
                        <a:pt x="4158" y="12919"/>
                        <a:pt x="6362" y="14515"/>
                      </a:cubicBezTo>
                      <a:lnTo>
                        <a:pt x="9586" y="13668"/>
                      </a:lnTo>
                      <a:cubicBezTo>
                        <a:pt x="9586" y="13668"/>
                        <a:pt x="12611" y="13603"/>
                        <a:pt x="13740" y="9608"/>
                      </a:cubicBezTo>
                      <a:cubicBezTo>
                        <a:pt x="14378" y="5681"/>
                        <a:pt x="11007" y="4722"/>
                        <a:pt x="11007" y="4722"/>
                      </a:cubicBezTo>
                      <a:cubicBezTo>
                        <a:pt x="11007" y="4722"/>
                        <a:pt x="8824" y="0"/>
                        <a:pt x="3832" y="0"/>
                      </a:cubicBezTo>
                      <a:close/>
                    </a:path>
                  </a:pathLst>
                </a:custGeom>
                <a:solidFill>
                  <a:srgbClr val="350226"/>
                </a:solidFill>
                <a:ln>
                  <a:noFill/>
                </a:ln>
              </p:spPr>
              <p:txBody>
                <a:bodyPr spcFirstLastPara="1" wrap="square" lIns="121900" tIns="121900" rIns="121900" bIns="121900" anchor="ctr" anchorCtr="0">
                  <a:noAutofit/>
                </a:bodyPr>
                <a:lstStyle/>
                <a:p>
                  <a:endParaRPr sz="2400"/>
                </a:p>
              </p:txBody>
            </p:sp>
            <p:sp>
              <p:nvSpPr>
                <p:cNvPr id="885" name="Google Shape;885;p35"/>
                <p:cNvSpPr/>
                <p:nvPr/>
              </p:nvSpPr>
              <p:spPr>
                <a:xfrm>
                  <a:off x="1364502" y="2255240"/>
                  <a:ext cx="530305" cy="675261"/>
                </a:xfrm>
                <a:custGeom>
                  <a:avLst/>
                  <a:gdLst/>
                  <a:ahLst/>
                  <a:cxnLst/>
                  <a:rect l="l" t="t" r="r" b="b"/>
                  <a:pathLst>
                    <a:path w="11458" h="15542" extrusionOk="0">
                      <a:moveTo>
                        <a:pt x="7269" y="1"/>
                      </a:moveTo>
                      <a:lnTo>
                        <a:pt x="7269" y="1"/>
                      </a:lnTo>
                      <a:cubicBezTo>
                        <a:pt x="1981" y="929"/>
                        <a:pt x="1" y="4834"/>
                        <a:pt x="352" y="9673"/>
                      </a:cubicBezTo>
                      <a:cubicBezTo>
                        <a:pt x="352" y="9673"/>
                        <a:pt x="249" y="9638"/>
                        <a:pt x="70" y="9591"/>
                      </a:cubicBezTo>
                      <a:lnTo>
                        <a:pt x="70" y="9591"/>
                      </a:lnTo>
                      <a:cubicBezTo>
                        <a:pt x="1571" y="12266"/>
                        <a:pt x="4026" y="14383"/>
                        <a:pt x="6927" y="15542"/>
                      </a:cubicBezTo>
                      <a:lnTo>
                        <a:pt x="11458" y="14353"/>
                      </a:lnTo>
                      <a:cubicBezTo>
                        <a:pt x="9254" y="12757"/>
                        <a:pt x="7547" y="10823"/>
                        <a:pt x="6332" y="8394"/>
                      </a:cubicBezTo>
                      <a:cubicBezTo>
                        <a:pt x="5096" y="5648"/>
                        <a:pt x="6029" y="2692"/>
                        <a:pt x="7269" y="1"/>
                      </a:cubicBezTo>
                      <a:close/>
                    </a:path>
                  </a:pathLst>
                </a:custGeom>
                <a:solidFill>
                  <a:srgbClr val="4C1130"/>
                </a:solidFill>
                <a:ln>
                  <a:noFill/>
                </a:ln>
              </p:spPr>
              <p:txBody>
                <a:bodyPr spcFirstLastPara="1" wrap="square" lIns="121900" tIns="121900" rIns="121900" bIns="121900" anchor="ctr" anchorCtr="0">
                  <a:noAutofit/>
                </a:bodyPr>
                <a:lstStyle/>
                <a:p>
                  <a:endParaRPr sz="2400"/>
                </a:p>
              </p:txBody>
            </p:sp>
            <p:sp>
              <p:nvSpPr>
                <p:cNvPr id="886" name="Google Shape;886;p35"/>
                <p:cNvSpPr/>
                <p:nvPr/>
              </p:nvSpPr>
              <p:spPr>
                <a:xfrm>
                  <a:off x="1634227" y="3959758"/>
                  <a:ext cx="111182" cy="119741"/>
                </a:xfrm>
                <a:custGeom>
                  <a:avLst/>
                  <a:gdLst/>
                  <a:ahLst/>
                  <a:cxnLst/>
                  <a:rect l="l" t="t" r="r" b="b"/>
                  <a:pathLst>
                    <a:path w="2559" h="2756" extrusionOk="0">
                      <a:moveTo>
                        <a:pt x="1250" y="1"/>
                      </a:moveTo>
                      <a:lnTo>
                        <a:pt x="1250" y="1"/>
                      </a:lnTo>
                      <a:cubicBezTo>
                        <a:pt x="0" y="2191"/>
                        <a:pt x="1536" y="2755"/>
                        <a:pt x="1536" y="2755"/>
                      </a:cubicBezTo>
                      <a:cubicBezTo>
                        <a:pt x="2559" y="2345"/>
                        <a:pt x="2122" y="638"/>
                        <a:pt x="1250" y="1"/>
                      </a:cubicBezTo>
                      <a:close/>
                    </a:path>
                  </a:pathLst>
                </a:custGeom>
                <a:solidFill>
                  <a:srgbClr val="DB4949"/>
                </a:solidFill>
                <a:ln>
                  <a:noFill/>
                </a:ln>
              </p:spPr>
              <p:txBody>
                <a:bodyPr spcFirstLastPara="1" wrap="square" lIns="121900" tIns="121900" rIns="121900" bIns="121900" anchor="ctr" anchorCtr="0">
                  <a:noAutofit/>
                </a:bodyPr>
                <a:lstStyle/>
                <a:p>
                  <a:endParaRPr sz="2400"/>
                </a:p>
              </p:txBody>
            </p:sp>
            <p:sp>
              <p:nvSpPr>
                <p:cNvPr id="887" name="Google Shape;887;p35"/>
                <p:cNvSpPr/>
                <p:nvPr/>
              </p:nvSpPr>
              <p:spPr>
                <a:xfrm>
                  <a:off x="1657080" y="4003423"/>
                  <a:ext cx="70689" cy="76077"/>
                </a:xfrm>
                <a:custGeom>
                  <a:avLst/>
                  <a:gdLst/>
                  <a:ahLst/>
                  <a:cxnLst/>
                  <a:rect l="l" t="t" r="r" b="b"/>
                  <a:pathLst>
                    <a:path w="1627" h="1751" extrusionOk="0">
                      <a:moveTo>
                        <a:pt x="797" y="1"/>
                      </a:moveTo>
                      <a:lnTo>
                        <a:pt x="797" y="1"/>
                      </a:lnTo>
                      <a:cubicBezTo>
                        <a:pt x="1" y="1391"/>
                        <a:pt x="980" y="1750"/>
                        <a:pt x="980" y="1750"/>
                      </a:cubicBezTo>
                      <a:cubicBezTo>
                        <a:pt x="1626" y="1489"/>
                        <a:pt x="1348" y="407"/>
                        <a:pt x="797" y="1"/>
                      </a:cubicBezTo>
                      <a:close/>
                    </a:path>
                  </a:pathLst>
                </a:custGeom>
                <a:solidFill>
                  <a:srgbClr val="DC9F2F"/>
                </a:solidFill>
                <a:ln>
                  <a:noFill/>
                </a:ln>
              </p:spPr>
              <p:txBody>
                <a:bodyPr spcFirstLastPara="1" wrap="square" lIns="121900" tIns="121900" rIns="121900" bIns="121900" anchor="ctr" anchorCtr="0">
                  <a:noAutofit/>
                </a:bodyPr>
                <a:lstStyle/>
                <a:p>
                  <a:endParaRPr sz="2400"/>
                </a:p>
              </p:txBody>
            </p:sp>
            <p:sp>
              <p:nvSpPr>
                <p:cNvPr id="888" name="Google Shape;888;p35"/>
                <p:cNvSpPr/>
                <p:nvPr/>
              </p:nvSpPr>
              <p:spPr>
                <a:xfrm>
                  <a:off x="1332176" y="4067595"/>
                  <a:ext cx="589018" cy="216716"/>
                </a:xfrm>
                <a:custGeom>
                  <a:avLst/>
                  <a:gdLst/>
                  <a:ahLst/>
                  <a:cxnLst/>
                  <a:rect l="l" t="t" r="r" b="b"/>
                  <a:pathLst>
                    <a:path w="13557" h="4988" extrusionOk="0">
                      <a:moveTo>
                        <a:pt x="8488" y="0"/>
                      </a:moveTo>
                      <a:cubicBezTo>
                        <a:pt x="8488" y="0"/>
                        <a:pt x="4892" y="1157"/>
                        <a:pt x="274" y="1157"/>
                      </a:cubicBezTo>
                      <a:cubicBezTo>
                        <a:pt x="183" y="1157"/>
                        <a:pt x="92" y="1156"/>
                        <a:pt x="0" y="1155"/>
                      </a:cubicBezTo>
                      <a:lnTo>
                        <a:pt x="0" y="1155"/>
                      </a:lnTo>
                      <a:cubicBezTo>
                        <a:pt x="0" y="1155"/>
                        <a:pt x="202" y="3456"/>
                        <a:pt x="2465" y="4855"/>
                      </a:cubicBezTo>
                      <a:cubicBezTo>
                        <a:pt x="3006" y="4945"/>
                        <a:pt x="3549" y="4987"/>
                        <a:pt x="4090" y="4987"/>
                      </a:cubicBezTo>
                      <a:cubicBezTo>
                        <a:pt x="7446" y="4987"/>
                        <a:pt x="10754" y="3355"/>
                        <a:pt x="13531" y="1240"/>
                      </a:cubicBezTo>
                      <a:cubicBezTo>
                        <a:pt x="13549" y="1129"/>
                        <a:pt x="13557" y="1065"/>
                        <a:pt x="13557" y="1065"/>
                      </a:cubicBezTo>
                      <a:cubicBezTo>
                        <a:pt x="13557" y="1065"/>
                        <a:pt x="10131" y="492"/>
                        <a:pt x="8488" y="0"/>
                      </a:cubicBezTo>
                      <a:close/>
                    </a:path>
                  </a:pathLst>
                </a:custGeom>
                <a:solidFill>
                  <a:srgbClr val="76A5AF"/>
                </a:solidFill>
                <a:ln>
                  <a:noFill/>
                </a:ln>
              </p:spPr>
              <p:txBody>
                <a:bodyPr spcFirstLastPara="1" wrap="square" lIns="121900" tIns="121900" rIns="121900" bIns="121900" anchor="ctr" anchorCtr="0">
                  <a:noAutofit/>
                </a:bodyPr>
                <a:lstStyle/>
                <a:p>
                  <a:endParaRPr sz="2400"/>
                </a:p>
              </p:txBody>
            </p:sp>
            <p:sp>
              <p:nvSpPr>
                <p:cNvPr id="889" name="Google Shape;889;p35"/>
                <p:cNvSpPr/>
                <p:nvPr/>
              </p:nvSpPr>
              <p:spPr>
                <a:xfrm>
                  <a:off x="1439232" y="4121470"/>
                  <a:ext cx="480877" cy="202639"/>
                </a:xfrm>
                <a:custGeom>
                  <a:avLst/>
                  <a:gdLst/>
                  <a:ahLst/>
                  <a:cxnLst/>
                  <a:rect l="l" t="t" r="r" b="b"/>
                  <a:pathLst>
                    <a:path w="11068" h="4664" extrusionOk="0">
                      <a:moveTo>
                        <a:pt x="11067" y="0"/>
                      </a:moveTo>
                      <a:lnTo>
                        <a:pt x="11067" y="0"/>
                      </a:lnTo>
                      <a:cubicBezTo>
                        <a:pt x="8290" y="2115"/>
                        <a:pt x="4982" y="3747"/>
                        <a:pt x="1626" y="3747"/>
                      </a:cubicBezTo>
                      <a:cubicBezTo>
                        <a:pt x="1085" y="3747"/>
                        <a:pt x="542" y="3705"/>
                        <a:pt x="1" y="3615"/>
                      </a:cubicBezTo>
                      <a:lnTo>
                        <a:pt x="1" y="3615"/>
                      </a:lnTo>
                      <a:cubicBezTo>
                        <a:pt x="989" y="4223"/>
                        <a:pt x="2366" y="4664"/>
                        <a:pt x="4291" y="4664"/>
                      </a:cubicBezTo>
                      <a:cubicBezTo>
                        <a:pt x="9917" y="4664"/>
                        <a:pt x="10913" y="865"/>
                        <a:pt x="11067" y="0"/>
                      </a:cubicBezTo>
                      <a:close/>
                    </a:path>
                  </a:pathLst>
                </a:custGeom>
                <a:solidFill>
                  <a:srgbClr val="45818E"/>
                </a:solidFill>
                <a:ln>
                  <a:noFill/>
                </a:ln>
              </p:spPr>
              <p:txBody>
                <a:bodyPr spcFirstLastPara="1" wrap="square" lIns="121900" tIns="121900" rIns="121900" bIns="121900" anchor="ctr" anchorCtr="0">
                  <a:noAutofit/>
                </a:bodyPr>
                <a:lstStyle/>
                <a:p>
                  <a:endParaRPr sz="2400"/>
                </a:p>
              </p:txBody>
            </p:sp>
            <p:sp>
              <p:nvSpPr>
                <p:cNvPr id="890" name="Google Shape;890;p35"/>
                <p:cNvSpPr/>
                <p:nvPr/>
              </p:nvSpPr>
              <p:spPr>
                <a:xfrm>
                  <a:off x="958785" y="3390244"/>
                  <a:ext cx="668961" cy="884678"/>
                </a:xfrm>
                <a:custGeom>
                  <a:avLst/>
                  <a:gdLst/>
                  <a:ahLst/>
                  <a:cxnLst/>
                  <a:rect l="l" t="t" r="r" b="b"/>
                  <a:pathLst>
                    <a:path w="15397" h="20362" extrusionOk="0">
                      <a:moveTo>
                        <a:pt x="11410" y="18708"/>
                      </a:moveTo>
                      <a:lnTo>
                        <a:pt x="11410" y="18708"/>
                      </a:lnTo>
                      <a:cubicBezTo>
                        <a:pt x="11410" y="18708"/>
                        <a:pt x="12077" y="19149"/>
                        <a:pt x="12590" y="19577"/>
                      </a:cubicBezTo>
                      <a:cubicBezTo>
                        <a:pt x="11957" y="19166"/>
                        <a:pt x="11410" y="18708"/>
                        <a:pt x="11410" y="18708"/>
                      </a:cubicBezTo>
                      <a:close/>
                      <a:moveTo>
                        <a:pt x="0" y="1"/>
                      </a:moveTo>
                      <a:lnTo>
                        <a:pt x="0" y="1"/>
                      </a:lnTo>
                      <a:cubicBezTo>
                        <a:pt x="35" y="2478"/>
                        <a:pt x="197" y="5837"/>
                        <a:pt x="821" y="7085"/>
                      </a:cubicBezTo>
                      <a:cubicBezTo>
                        <a:pt x="1857" y="9156"/>
                        <a:pt x="7029" y="15179"/>
                        <a:pt x="9035" y="16698"/>
                      </a:cubicBezTo>
                      <a:cubicBezTo>
                        <a:pt x="9035" y="16698"/>
                        <a:pt x="9493" y="18071"/>
                        <a:pt x="10678" y="19042"/>
                      </a:cubicBezTo>
                      <a:cubicBezTo>
                        <a:pt x="11661" y="19848"/>
                        <a:pt x="12535" y="20362"/>
                        <a:pt x="12947" y="20362"/>
                      </a:cubicBezTo>
                      <a:cubicBezTo>
                        <a:pt x="13033" y="20362"/>
                        <a:pt x="13099" y="20339"/>
                        <a:pt x="13142" y="20291"/>
                      </a:cubicBezTo>
                      <a:cubicBezTo>
                        <a:pt x="13244" y="20175"/>
                        <a:pt x="12958" y="19881"/>
                        <a:pt x="12590" y="19577"/>
                      </a:cubicBezTo>
                      <a:lnTo>
                        <a:pt x="12590" y="19577"/>
                      </a:lnTo>
                      <a:cubicBezTo>
                        <a:pt x="13097" y="19903"/>
                        <a:pt x="13659" y="20199"/>
                        <a:pt x="14035" y="20199"/>
                      </a:cubicBezTo>
                      <a:cubicBezTo>
                        <a:pt x="14053" y="20199"/>
                        <a:pt x="14070" y="20198"/>
                        <a:pt x="14087" y="20197"/>
                      </a:cubicBezTo>
                      <a:cubicBezTo>
                        <a:pt x="14909" y="20137"/>
                        <a:pt x="13450" y="19136"/>
                        <a:pt x="12659" y="18619"/>
                      </a:cubicBezTo>
                      <a:cubicBezTo>
                        <a:pt x="11868" y="18101"/>
                        <a:pt x="11838" y="17977"/>
                        <a:pt x="11838" y="17977"/>
                      </a:cubicBezTo>
                      <a:lnTo>
                        <a:pt x="11838" y="17977"/>
                      </a:lnTo>
                      <a:cubicBezTo>
                        <a:pt x="11838" y="17977"/>
                        <a:pt x="13876" y="19600"/>
                        <a:pt x="14633" y="19600"/>
                      </a:cubicBezTo>
                      <a:cubicBezTo>
                        <a:pt x="14666" y="19600"/>
                        <a:pt x="14697" y="19597"/>
                        <a:pt x="14725" y="19590"/>
                      </a:cubicBezTo>
                      <a:cubicBezTo>
                        <a:pt x="15396" y="19440"/>
                        <a:pt x="13933" y="18554"/>
                        <a:pt x="13266" y="18007"/>
                      </a:cubicBezTo>
                      <a:cubicBezTo>
                        <a:pt x="12594" y="17460"/>
                        <a:pt x="12351" y="17006"/>
                        <a:pt x="12351" y="17006"/>
                      </a:cubicBezTo>
                      <a:lnTo>
                        <a:pt x="12351" y="17006"/>
                      </a:lnTo>
                      <a:cubicBezTo>
                        <a:pt x="12351" y="17006"/>
                        <a:pt x="12548" y="17032"/>
                        <a:pt x="12810" y="17032"/>
                      </a:cubicBezTo>
                      <a:cubicBezTo>
                        <a:pt x="13230" y="17032"/>
                        <a:pt x="13819" y="16964"/>
                        <a:pt x="14028" y="16608"/>
                      </a:cubicBezTo>
                      <a:cubicBezTo>
                        <a:pt x="14361" y="16031"/>
                        <a:pt x="12778" y="16031"/>
                        <a:pt x="12077" y="15786"/>
                      </a:cubicBezTo>
                      <a:cubicBezTo>
                        <a:pt x="11380" y="15543"/>
                        <a:pt x="9856" y="14114"/>
                        <a:pt x="8762" y="12412"/>
                      </a:cubicBezTo>
                      <a:cubicBezTo>
                        <a:pt x="7666" y="10704"/>
                        <a:pt x="4839" y="6478"/>
                        <a:pt x="4655" y="5930"/>
                      </a:cubicBezTo>
                      <a:cubicBezTo>
                        <a:pt x="4569" y="5679"/>
                        <a:pt x="4523" y="4267"/>
                        <a:pt x="4492" y="2812"/>
                      </a:cubicBezTo>
                      <a:cubicBezTo>
                        <a:pt x="2785" y="2218"/>
                        <a:pt x="1220" y="1276"/>
                        <a:pt x="0" y="1"/>
                      </a:cubicBezTo>
                      <a:close/>
                    </a:path>
                  </a:pathLst>
                </a:custGeom>
                <a:solidFill>
                  <a:srgbClr val="985757"/>
                </a:solidFill>
                <a:ln>
                  <a:noFill/>
                </a:ln>
              </p:spPr>
              <p:txBody>
                <a:bodyPr spcFirstLastPara="1" wrap="square" lIns="121900" tIns="121900" rIns="121900" bIns="121900" anchor="ctr" anchorCtr="0">
                  <a:noAutofit/>
                </a:bodyPr>
                <a:lstStyle/>
                <a:p>
                  <a:endParaRPr sz="2400"/>
                </a:p>
              </p:txBody>
            </p:sp>
            <p:sp>
              <p:nvSpPr>
                <p:cNvPr id="891" name="Google Shape;891;p35"/>
                <p:cNvSpPr/>
                <p:nvPr/>
              </p:nvSpPr>
              <p:spPr>
                <a:xfrm>
                  <a:off x="1454482" y="4203065"/>
                  <a:ext cx="51355" cy="37756"/>
                </a:xfrm>
                <a:custGeom>
                  <a:avLst/>
                  <a:gdLst/>
                  <a:ahLst/>
                  <a:cxnLst/>
                  <a:rect l="l" t="t" r="r" b="b"/>
                  <a:pathLst>
                    <a:path w="1182" h="869" extrusionOk="0">
                      <a:moveTo>
                        <a:pt x="1" y="0"/>
                      </a:moveTo>
                      <a:lnTo>
                        <a:pt x="1" y="0"/>
                      </a:lnTo>
                      <a:cubicBezTo>
                        <a:pt x="1" y="0"/>
                        <a:pt x="548" y="458"/>
                        <a:pt x="1181" y="869"/>
                      </a:cubicBezTo>
                      <a:cubicBezTo>
                        <a:pt x="668" y="441"/>
                        <a:pt x="1" y="0"/>
                        <a:pt x="1" y="0"/>
                      </a:cubicBezTo>
                      <a:close/>
                    </a:path>
                  </a:pathLst>
                </a:custGeom>
                <a:solidFill>
                  <a:srgbClr val="8D4A4A"/>
                </a:solidFill>
                <a:ln>
                  <a:noFill/>
                </a:ln>
              </p:spPr>
              <p:txBody>
                <a:bodyPr spcFirstLastPara="1" wrap="square" lIns="121900" tIns="121900" rIns="121900" bIns="121900" anchor="ctr" anchorCtr="0">
                  <a:noAutofit/>
                </a:bodyPr>
                <a:lstStyle/>
                <a:p>
                  <a:endParaRPr sz="2400"/>
                </a:p>
              </p:txBody>
            </p:sp>
            <p:sp>
              <p:nvSpPr>
                <p:cNvPr id="892" name="Google Shape;892;p35"/>
                <p:cNvSpPr/>
                <p:nvPr/>
              </p:nvSpPr>
              <p:spPr>
                <a:xfrm>
                  <a:off x="909906" y="2926874"/>
                  <a:ext cx="813033" cy="699114"/>
                </a:xfrm>
                <a:custGeom>
                  <a:avLst/>
                  <a:gdLst/>
                  <a:ahLst/>
                  <a:cxnLst/>
                  <a:rect l="l" t="t" r="r" b="b"/>
                  <a:pathLst>
                    <a:path w="18713" h="16091" extrusionOk="0">
                      <a:moveTo>
                        <a:pt x="6883" y="1"/>
                      </a:moveTo>
                      <a:cubicBezTo>
                        <a:pt x="5914" y="1"/>
                        <a:pt x="4890" y="147"/>
                        <a:pt x="4150" y="630"/>
                      </a:cubicBezTo>
                      <a:cubicBezTo>
                        <a:pt x="2280" y="1854"/>
                        <a:pt x="1" y="6919"/>
                        <a:pt x="1" y="6919"/>
                      </a:cubicBezTo>
                      <a:cubicBezTo>
                        <a:pt x="1" y="6919"/>
                        <a:pt x="2234" y="8926"/>
                        <a:pt x="5566" y="9931"/>
                      </a:cubicBezTo>
                      <a:cubicBezTo>
                        <a:pt x="5566" y="9931"/>
                        <a:pt x="5344" y="13340"/>
                        <a:pt x="5660" y="15120"/>
                      </a:cubicBezTo>
                      <a:cubicBezTo>
                        <a:pt x="5660" y="15120"/>
                        <a:pt x="8214" y="16001"/>
                        <a:pt x="10130" y="16091"/>
                      </a:cubicBezTo>
                      <a:cubicBezTo>
                        <a:pt x="10130" y="16091"/>
                        <a:pt x="12278" y="15090"/>
                        <a:pt x="14057" y="12305"/>
                      </a:cubicBezTo>
                      <a:cubicBezTo>
                        <a:pt x="14057" y="12305"/>
                        <a:pt x="14448" y="12401"/>
                        <a:pt x="15078" y="12401"/>
                      </a:cubicBezTo>
                      <a:cubicBezTo>
                        <a:pt x="15882" y="12401"/>
                        <a:pt x="17073" y="12244"/>
                        <a:pt x="18335" y="11526"/>
                      </a:cubicBezTo>
                      <a:cubicBezTo>
                        <a:pt x="18335" y="11526"/>
                        <a:pt x="18712" y="6371"/>
                        <a:pt x="17844" y="4908"/>
                      </a:cubicBezTo>
                      <a:cubicBezTo>
                        <a:pt x="16975" y="3449"/>
                        <a:pt x="15332" y="2329"/>
                        <a:pt x="15332" y="2329"/>
                      </a:cubicBezTo>
                      <a:lnTo>
                        <a:pt x="9719" y="344"/>
                      </a:lnTo>
                      <a:cubicBezTo>
                        <a:pt x="9719" y="344"/>
                        <a:pt x="8367" y="1"/>
                        <a:pt x="6883" y="1"/>
                      </a:cubicBezTo>
                      <a:close/>
                    </a:path>
                  </a:pathLst>
                </a:custGeom>
                <a:solidFill>
                  <a:srgbClr val="FFD35C"/>
                </a:solidFill>
                <a:ln>
                  <a:noFill/>
                </a:ln>
              </p:spPr>
              <p:txBody>
                <a:bodyPr spcFirstLastPara="1" wrap="square" lIns="121900" tIns="121900" rIns="121900" bIns="121900" anchor="ctr" anchorCtr="0">
                  <a:noAutofit/>
                </a:bodyPr>
                <a:lstStyle/>
                <a:p>
                  <a:endParaRPr sz="2400"/>
                </a:p>
              </p:txBody>
            </p:sp>
            <p:sp>
              <p:nvSpPr>
                <p:cNvPr id="893" name="Google Shape;893;p35"/>
                <p:cNvSpPr/>
                <p:nvPr/>
              </p:nvSpPr>
              <p:spPr>
                <a:xfrm>
                  <a:off x="1143178" y="3059476"/>
                  <a:ext cx="491652" cy="475055"/>
                </a:xfrm>
                <a:custGeom>
                  <a:avLst/>
                  <a:gdLst/>
                  <a:ahLst/>
                  <a:cxnLst/>
                  <a:rect l="l" t="t" r="r" b="b"/>
                  <a:pathLst>
                    <a:path w="11316" h="10934" extrusionOk="0">
                      <a:moveTo>
                        <a:pt x="11041" y="0"/>
                      </a:moveTo>
                      <a:cubicBezTo>
                        <a:pt x="7910" y="2626"/>
                        <a:pt x="4325" y="4693"/>
                        <a:pt x="390" y="5766"/>
                      </a:cubicBezTo>
                      <a:cubicBezTo>
                        <a:pt x="248" y="6597"/>
                        <a:pt x="145" y="7298"/>
                        <a:pt x="145" y="7298"/>
                      </a:cubicBezTo>
                      <a:cubicBezTo>
                        <a:pt x="0" y="8834"/>
                        <a:pt x="48" y="10070"/>
                        <a:pt x="125" y="10895"/>
                      </a:cubicBezTo>
                      <a:cubicBezTo>
                        <a:pt x="474" y="10921"/>
                        <a:pt x="818" y="10934"/>
                        <a:pt x="1158" y="10934"/>
                      </a:cubicBezTo>
                      <a:cubicBezTo>
                        <a:pt x="4091" y="10934"/>
                        <a:pt x="6704" y="9997"/>
                        <a:pt x="9073" y="8517"/>
                      </a:cubicBezTo>
                      <a:cubicBezTo>
                        <a:pt x="10451" y="5612"/>
                        <a:pt x="11316" y="415"/>
                        <a:pt x="11316" y="415"/>
                      </a:cubicBezTo>
                      <a:cubicBezTo>
                        <a:pt x="11290" y="278"/>
                        <a:pt x="11182" y="137"/>
                        <a:pt x="11041"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894" name="Google Shape;894;p35"/>
                <p:cNvSpPr/>
                <p:nvPr/>
              </p:nvSpPr>
              <p:spPr>
                <a:xfrm>
                  <a:off x="1160079" y="3041446"/>
                  <a:ext cx="462846" cy="268549"/>
                </a:xfrm>
                <a:custGeom>
                  <a:avLst/>
                  <a:gdLst/>
                  <a:ahLst/>
                  <a:cxnLst/>
                  <a:rect l="l" t="t" r="r" b="b"/>
                  <a:pathLst>
                    <a:path w="10653" h="6181" extrusionOk="0">
                      <a:moveTo>
                        <a:pt x="10113" y="0"/>
                      </a:moveTo>
                      <a:cubicBezTo>
                        <a:pt x="7191" y="2439"/>
                        <a:pt x="3872" y="4346"/>
                        <a:pt x="155" y="5326"/>
                      </a:cubicBezTo>
                      <a:cubicBezTo>
                        <a:pt x="99" y="5612"/>
                        <a:pt x="48" y="5904"/>
                        <a:pt x="1" y="6181"/>
                      </a:cubicBezTo>
                      <a:cubicBezTo>
                        <a:pt x="3936" y="5108"/>
                        <a:pt x="7521" y="3041"/>
                        <a:pt x="10652" y="415"/>
                      </a:cubicBezTo>
                      <a:cubicBezTo>
                        <a:pt x="10498" y="265"/>
                        <a:pt x="10297" y="119"/>
                        <a:pt x="10113" y="0"/>
                      </a:cubicBezTo>
                      <a:close/>
                    </a:path>
                  </a:pathLst>
                </a:custGeom>
                <a:solidFill>
                  <a:srgbClr val="FFD35C"/>
                </a:solidFill>
                <a:ln>
                  <a:noFill/>
                </a:ln>
              </p:spPr>
              <p:txBody>
                <a:bodyPr spcFirstLastPara="1" wrap="square" lIns="121900" tIns="121900" rIns="121900" bIns="121900" anchor="ctr" anchorCtr="0">
                  <a:noAutofit/>
                </a:bodyPr>
                <a:lstStyle/>
                <a:p>
                  <a:endParaRPr sz="2400"/>
                </a:p>
              </p:txBody>
            </p:sp>
            <p:sp>
              <p:nvSpPr>
                <p:cNvPr id="895" name="Google Shape;895;p35"/>
                <p:cNvSpPr/>
                <p:nvPr/>
              </p:nvSpPr>
              <p:spPr>
                <a:xfrm>
                  <a:off x="1166770" y="3028064"/>
                  <a:ext cx="432737" cy="244783"/>
                </a:xfrm>
                <a:custGeom>
                  <a:avLst/>
                  <a:gdLst/>
                  <a:ahLst/>
                  <a:cxnLst/>
                  <a:rect l="l" t="t" r="r" b="b"/>
                  <a:pathLst>
                    <a:path w="9960" h="5634" extrusionOk="0">
                      <a:moveTo>
                        <a:pt x="9420" y="0"/>
                      </a:moveTo>
                      <a:cubicBezTo>
                        <a:pt x="6777" y="1890"/>
                        <a:pt x="338" y="4179"/>
                        <a:pt x="338" y="4179"/>
                      </a:cubicBezTo>
                      <a:cubicBezTo>
                        <a:pt x="232" y="4504"/>
                        <a:pt x="111" y="5052"/>
                        <a:pt x="1" y="5634"/>
                      </a:cubicBezTo>
                      <a:cubicBezTo>
                        <a:pt x="3718" y="4654"/>
                        <a:pt x="7037" y="2747"/>
                        <a:pt x="9959" y="308"/>
                      </a:cubicBezTo>
                      <a:cubicBezTo>
                        <a:pt x="9673" y="124"/>
                        <a:pt x="9420" y="0"/>
                        <a:pt x="9420"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896" name="Google Shape;896;p35"/>
                <p:cNvSpPr/>
                <p:nvPr/>
              </p:nvSpPr>
              <p:spPr>
                <a:xfrm>
                  <a:off x="1139401" y="3420947"/>
                  <a:ext cx="402929" cy="209097"/>
                </a:xfrm>
                <a:custGeom>
                  <a:avLst/>
                  <a:gdLst/>
                  <a:ahLst/>
                  <a:cxnLst/>
                  <a:rect l="l" t="t" r="r" b="b"/>
                  <a:pathLst>
                    <a:path w="8950" h="4522" extrusionOk="0">
                      <a:moveTo>
                        <a:pt x="8949" y="0"/>
                      </a:moveTo>
                      <a:cubicBezTo>
                        <a:pt x="6580" y="1480"/>
                        <a:pt x="3967" y="2417"/>
                        <a:pt x="1034" y="2417"/>
                      </a:cubicBezTo>
                      <a:cubicBezTo>
                        <a:pt x="694" y="2417"/>
                        <a:pt x="350" y="2404"/>
                        <a:pt x="1" y="2378"/>
                      </a:cubicBezTo>
                      <a:lnTo>
                        <a:pt x="1" y="2378"/>
                      </a:lnTo>
                      <a:cubicBezTo>
                        <a:pt x="73" y="3132"/>
                        <a:pt x="167" y="3551"/>
                        <a:pt x="167" y="3551"/>
                      </a:cubicBezTo>
                      <a:cubicBezTo>
                        <a:pt x="1219" y="4188"/>
                        <a:pt x="4637" y="4522"/>
                        <a:pt x="4637" y="4522"/>
                      </a:cubicBezTo>
                      <a:cubicBezTo>
                        <a:pt x="4637" y="4522"/>
                        <a:pt x="6965" y="3383"/>
                        <a:pt x="8564" y="736"/>
                      </a:cubicBezTo>
                      <a:cubicBezTo>
                        <a:pt x="8697" y="514"/>
                        <a:pt x="8825" y="265"/>
                        <a:pt x="8949"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897" name="Google Shape;897;p35"/>
                <p:cNvSpPr/>
                <p:nvPr/>
              </p:nvSpPr>
              <p:spPr>
                <a:xfrm>
                  <a:off x="1318273" y="2896982"/>
                  <a:ext cx="257817" cy="205941"/>
                </a:xfrm>
                <a:custGeom>
                  <a:avLst/>
                  <a:gdLst/>
                  <a:ahLst/>
                  <a:cxnLst/>
                  <a:rect l="l" t="t" r="r" b="b"/>
                  <a:pathLst>
                    <a:path w="5934" h="4740" extrusionOk="0">
                      <a:moveTo>
                        <a:pt x="2066" y="1"/>
                      </a:moveTo>
                      <a:cubicBezTo>
                        <a:pt x="1608" y="386"/>
                        <a:pt x="1031" y="753"/>
                        <a:pt x="320" y="1032"/>
                      </a:cubicBezTo>
                      <a:cubicBezTo>
                        <a:pt x="320" y="1032"/>
                        <a:pt x="0" y="2769"/>
                        <a:pt x="2126" y="4732"/>
                      </a:cubicBezTo>
                      <a:cubicBezTo>
                        <a:pt x="2214" y="4737"/>
                        <a:pt x="2301" y="4740"/>
                        <a:pt x="2387" y="4740"/>
                      </a:cubicBezTo>
                      <a:cubicBezTo>
                        <a:pt x="4624" y="4740"/>
                        <a:pt x="5933" y="3017"/>
                        <a:pt x="5933" y="3017"/>
                      </a:cubicBezTo>
                      <a:cubicBezTo>
                        <a:pt x="5933" y="3017"/>
                        <a:pt x="5702" y="2692"/>
                        <a:pt x="5673" y="2238"/>
                      </a:cubicBezTo>
                      <a:cubicBezTo>
                        <a:pt x="4231" y="1841"/>
                        <a:pt x="2922" y="1122"/>
                        <a:pt x="2066" y="1"/>
                      </a:cubicBezTo>
                      <a:close/>
                    </a:path>
                  </a:pathLst>
                </a:custGeom>
                <a:solidFill>
                  <a:srgbClr val="985757"/>
                </a:solidFill>
                <a:ln>
                  <a:noFill/>
                </a:ln>
              </p:spPr>
              <p:txBody>
                <a:bodyPr spcFirstLastPara="1" wrap="square" lIns="121900" tIns="121900" rIns="121900" bIns="121900" anchor="ctr" anchorCtr="0">
                  <a:noAutofit/>
                </a:bodyPr>
                <a:lstStyle/>
                <a:p>
                  <a:endParaRPr sz="2400"/>
                </a:p>
              </p:txBody>
            </p:sp>
            <p:sp>
              <p:nvSpPr>
                <p:cNvPr id="898" name="Google Shape;898;p35"/>
                <p:cNvSpPr/>
                <p:nvPr/>
              </p:nvSpPr>
              <p:spPr>
                <a:xfrm>
                  <a:off x="1407993" y="2805568"/>
                  <a:ext cx="168098" cy="188692"/>
                </a:xfrm>
                <a:custGeom>
                  <a:avLst/>
                  <a:gdLst/>
                  <a:ahLst/>
                  <a:cxnLst/>
                  <a:rect l="l" t="t" r="r" b="b"/>
                  <a:pathLst>
                    <a:path w="3869" h="4343" extrusionOk="0">
                      <a:moveTo>
                        <a:pt x="1614" y="0"/>
                      </a:moveTo>
                      <a:cubicBezTo>
                        <a:pt x="1614" y="0"/>
                        <a:pt x="1195" y="1112"/>
                        <a:pt x="1" y="2105"/>
                      </a:cubicBezTo>
                      <a:cubicBezTo>
                        <a:pt x="857" y="3226"/>
                        <a:pt x="2166" y="3945"/>
                        <a:pt x="3608" y="4342"/>
                      </a:cubicBezTo>
                      <a:cubicBezTo>
                        <a:pt x="3590" y="4069"/>
                        <a:pt x="3646" y="3748"/>
                        <a:pt x="3868" y="3422"/>
                      </a:cubicBezTo>
                      <a:lnTo>
                        <a:pt x="1614" y="0"/>
                      </a:lnTo>
                      <a:close/>
                    </a:path>
                  </a:pathLst>
                </a:custGeom>
                <a:solidFill>
                  <a:srgbClr val="7B3E42"/>
                </a:solidFill>
                <a:ln>
                  <a:noFill/>
                </a:ln>
              </p:spPr>
              <p:txBody>
                <a:bodyPr spcFirstLastPara="1" wrap="square" lIns="121900" tIns="121900" rIns="121900" bIns="121900" anchor="ctr" anchorCtr="0">
                  <a:noAutofit/>
                </a:bodyPr>
                <a:lstStyle/>
                <a:p>
                  <a:endParaRPr sz="2400"/>
                </a:p>
              </p:txBody>
            </p:sp>
            <p:sp>
              <p:nvSpPr>
                <p:cNvPr id="899" name="Google Shape;899;p35"/>
                <p:cNvSpPr/>
                <p:nvPr/>
              </p:nvSpPr>
              <p:spPr>
                <a:xfrm>
                  <a:off x="1377710" y="2523722"/>
                  <a:ext cx="624732" cy="509813"/>
                </a:xfrm>
                <a:custGeom>
                  <a:avLst/>
                  <a:gdLst/>
                  <a:ahLst/>
                  <a:cxnLst/>
                  <a:rect l="l" t="t" r="r" b="b"/>
                  <a:pathLst>
                    <a:path w="14379" h="11734" extrusionOk="0">
                      <a:moveTo>
                        <a:pt x="2987" y="0"/>
                      </a:moveTo>
                      <a:cubicBezTo>
                        <a:pt x="2487" y="0"/>
                        <a:pt x="1950" y="193"/>
                        <a:pt x="1464" y="772"/>
                      </a:cubicBezTo>
                      <a:cubicBezTo>
                        <a:pt x="1" y="2505"/>
                        <a:pt x="1053" y="4284"/>
                        <a:pt x="2375" y="4695"/>
                      </a:cubicBezTo>
                      <a:cubicBezTo>
                        <a:pt x="2375" y="4695"/>
                        <a:pt x="1600" y="8349"/>
                        <a:pt x="4475" y="10491"/>
                      </a:cubicBezTo>
                      <a:cubicBezTo>
                        <a:pt x="5647" y="11367"/>
                        <a:pt x="7010" y="11734"/>
                        <a:pt x="8290" y="11734"/>
                      </a:cubicBezTo>
                      <a:cubicBezTo>
                        <a:pt x="10148" y="11734"/>
                        <a:pt x="11833" y="10961"/>
                        <a:pt x="12509" y="9854"/>
                      </a:cubicBezTo>
                      <a:cubicBezTo>
                        <a:pt x="13647" y="7980"/>
                        <a:pt x="14378" y="7433"/>
                        <a:pt x="14378" y="7433"/>
                      </a:cubicBezTo>
                      <a:cubicBezTo>
                        <a:pt x="14378" y="7433"/>
                        <a:pt x="13695" y="4789"/>
                        <a:pt x="14378" y="2868"/>
                      </a:cubicBezTo>
                      <a:lnTo>
                        <a:pt x="14378" y="2868"/>
                      </a:lnTo>
                      <a:cubicBezTo>
                        <a:pt x="14378" y="2868"/>
                        <a:pt x="14044" y="2882"/>
                        <a:pt x="13498" y="2882"/>
                      </a:cubicBezTo>
                      <a:cubicBezTo>
                        <a:pt x="11444" y="2882"/>
                        <a:pt x="6390" y="2682"/>
                        <a:pt x="4840" y="772"/>
                      </a:cubicBezTo>
                      <a:cubicBezTo>
                        <a:pt x="4840" y="772"/>
                        <a:pt x="3988" y="0"/>
                        <a:pt x="2987" y="0"/>
                      </a:cubicBezTo>
                      <a:close/>
                    </a:path>
                  </a:pathLst>
                </a:custGeom>
                <a:solidFill>
                  <a:srgbClr val="985757"/>
                </a:solidFill>
                <a:ln>
                  <a:noFill/>
                </a:ln>
              </p:spPr>
              <p:txBody>
                <a:bodyPr spcFirstLastPara="1" wrap="square" lIns="121900" tIns="121900" rIns="121900" bIns="121900" anchor="ctr" anchorCtr="0">
                  <a:noAutofit/>
                </a:bodyPr>
                <a:lstStyle/>
                <a:p>
                  <a:endParaRPr sz="2400"/>
                </a:p>
              </p:txBody>
            </p:sp>
            <p:sp>
              <p:nvSpPr>
                <p:cNvPr id="900" name="Google Shape;900;p35"/>
                <p:cNvSpPr/>
                <p:nvPr/>
              </p:nvSpPr>
              <p:spPr>
                <a:xfrm>
                  <a:off x="1429022" y="2689562"/>
                  <a:ext cx="59914" cy="59914"/>
                </a:xfrm>
                <a:custGeom>
                  <a:avLst/>
                  <a:gdLst/>
                  <a:ahLst/>
                  <a:cxnLst/>
                  <a:rect l="l" t="t" r="r" b="b"/>
                  <a:pathLst>
                    <a:path w="1379" h="1379" extrusionOk="0">
                      <a:moveTo>
                        <a:pt x="689" y="1"/>
                      </a:moveTo>
                      <a:cubicBezTo>
                        <a:pt x="308" y="1"/>
                        <a:pt x="0" y="309"/>
                        <a:pt x="0" y="690"/>
                      </a:cubicBezTo>
                      <a:cubicBezTo>
                        <a:pt x="0" y="1071"/>
                        <a:pt x="308" y="1379"/>
                        <a:pt x="689" y="1379"/>
                      </a:cubicBezTo>
                      <a:cubicBezTo>
                        <a:pt x="1070" y="1379"/>
                        <a:pt x="1378" y="1071"/>
                        <a:pt x="1378" y="690"/>
                      </a:cubicBezTo>
                      <a:cubicBezTo>
                        <a:pt x="1378" y="309"/>
                        <a:pt x="1070" y="1"/>
                        <a:pt x="689" y="1"/>
                      </a:cubicBezTo>
                      <a:close/>
                    </a:path>
                  </a:pathLst>
                </a:custGeom>
                <a:solidFill>
                  <a:srgbClr val="FFD35C"/>
                </a:solidFill>
                <a:ln>
                  <a:noFill/>
                </a:ln>
              </p:spPr>
              <p:txBody>
                <a:bodyPr spcFirstLastPara="1" wrap="square" lIns="121900" tIns="121900" rIns="121900" bIns="121900" anchor="ctr" anchorCtr="0">
                  <a:noAutofit/>
                </a:bodyPr>
                <a:lstStyle/>
                <a:p>
                  <a:endParaRPr sz="2400"/>
                </a:p>
              </p:txBody>
            </p:sp>
            <p:sp>
              <p:nvSpPr>
                <p:cNvPr id="901" name="Google Shape;901;p35"/>
                <p:cNvSpPr/>
                <p:nvPr/>
              </p:nvSpPr>
              <p:spPr>
                <a:xfrm>
                  <a:off x="1681064" y="2859877"/>
                  <a:ext cx="29979" cy="47792"/>
                </a:xfrm>
                <a:custGeom>
                  <a:avLst/>
                  <a:gdLst/>
                  <a:ahLst/>
                  <a:cxnLst/>
                  <a:rect l="l" t="t" r="r" b="b"/>
                  <a:pathLst>
                    <a:path w="690" h="1100" extrusionOk="0">
                      <a:moveTo>
                        <a:pt x="172" y="0"/>
                      </a:moveTo>
                      <a:cubicBezTo>
                        <a:pt x="133" y="0"/>
                        <a:pt x="96" y="25"/>
                        <a:pt x="85" y="67"/>
                      </a:cubicBezTo>
                      <a:cubicBezTo>
                        <a:pt x="4" y="324"/>
                        <a:pt x="0" y="872"/>
                        <a:pt x="553" y="1090"/>
                      </a:cubicBezTo>
                      <a:cubicBezTo>
                        <a:pt x="565" y="1094"/>
                        <a:pt x="573" y="1099"/>
                        <a:pt x="586" y="1099"/>
                      </a:cubicBezTo>
                      <a:cubicBezTo>
                        <a:pt x="620" y="1099"/>
                        <a:pt x="655" y="1074"/>
                        <a:pt x="672" y="1039"/>
                      </a:cubicBezTo>
                      <a:cubicBezTo>
                        <a:pt x="689" y="991"/>
                        <a:pt x="668" y="940"/>
                        <a:pt x="620" y="920"/>
                      </a:cubicBezTo>
                      <a:cubicBezTo>
                        <a:pt x="85" y="709"/>
                        <a:pt x="253" y="144"/>
                        <a:pt x="257" y="119"/>
                      </a:cubicBezTo>
                      <a:cubicBezTo>
                        <a:pt x="274" y="73"/>
                        <a:pt x="245" y="21"/>
                        <a:pt x="197" y="4"/>
                      </a:cubicBezTo>
                      <a:cubicBezTo>
                        <a:pt x="189" y="1"/>
                        <a:pt x="181" y="0"/>
                        <a:pt x="172" y="0"/>
                      </a:cubicBezTo>
                      <a:close/>
                    </a:path>
                  </a:pathLst>
                </a:custGeom>
                <a:solidFill>
                  <a:srgbClr val="2B0000"/>
                </a:solidFill>
                <a:ln>
                  <a:noFill/>
                </a:ln>
              </p:spPr>
              <p:txBody>
                <a:bodyPr spcFirstLastPara="1" wrap="square" lIns="121900" tIns="121900" rIns="121900" bIns="121900" anchor="ctr" anchorCtr="0">
                  <a:noAutofit/>
                </a:bodyPr>
                <a:lstStyle/>
                <a:p>
                  <a:endParaRPr sz="2400"/>
                </a:p>
              </p:txBody>
            </p:sp>
            <p:sp>
              <p:nvSpPr>
                <p:cNvPr id="902" name="Google Shape;902;p35"/>
                <p:cNvSpPr/>
                <p:nvPr/>
              </p:nvSpPr>
              <p:spPr>
                <a:xfrm>
                  <a:off x="1747800" y="2739614"/>
                  <a:ext cx="125085" cy="138293"/>
                </a:xfrm>
                <a:custGeom>
                  <a:avLst/>
                  <a:gdLst/>
                  <a:ahLst/>
                  <a:cxnLst/>
                  <a:rect l="l" t="t" r="r" b="b"/>
                  <a:pathLst>
                    <a:path w="2879" h="3183" extrusionOk="0">
                      <a:moveTo>
                        <a:pt x="2773" y="0"/>
                      </a:moveTo>
                      <a:cubicBezTo>
                        <a:pt x="2758" y="0"/>
                        <a:pt x="2743" y="4"/>
                        <a:pt x="2729" y="12"/>
                      </a:cubicBezTo>
                      <a:cubicBezTo>
                        <a:pt x="2075" y="367"/>
                        <a:pt x="830" y="1356"/>
                        <a:pt x="509" y="1771"/>
                      </a:cubicBezTo>
                      <a:cubicBezTo>
                        <a:pt x="488" y="1801"/>
                        <a:pt x="411" y="1899"/>
                        <a:pt x="445" y="2002"/>
                      </a:cubicBezTo>
                      <a:cubicBezTo>
                        <a:pt x="488" y="2122"/>
                        <a:pt x="634" y="2168"/>
                        <a:pt x="804" y="2219"/>
                      </a:cubicBezTo>
                      <a:cubicBezTo>
                        <a:pt x="1086" y="2302"/>
                        <a:pt x="1305" y="2387"/>
                        <a:pt x="1317" y="2622"/>
                      </a:cubicBezTo>
                      <a:cubicBezTo>
                        <a:pt x="1321" y="2699"/>
                        <a:pt x="1296" y="2764"/>
                        <a:pt x="1240" y="2815"/>
                      </a:cubicBezTo>
                      <a:cubicBezTo>
                        <a:pt x="1085" y="2962"/>
                        <a:pt x="730" y="3000"/>
                        <a:pt x="444" y="3000"/>
                      </a:cubicBezTo>
                      <a:cubicBezTo>
                        <a:pt x="306" y="3000"/>
                        <a:pt x="183" y="2991"/>
                        <a:pt x="107" y="2981"/>
                      </a:cubicBezTo>
                      <a:cubicBezTo>
                        <a:pt x="104" y="2981"/>
                        <a:pt x="101" y="2981"/>
                        <a:pt x="99" y="2981"/>
                      </a:cubicBezTo>
                      <a:cubicBezTo>
                        <a:pt x="51" y="2981"/>
                        <a:pt x="8" y="3014"/>
                        <a:pt x="4" y="3062"/>
                      </a:cubicBezTo>
                      <a:cubicBezTo>
                        <a:pt x="0" y="3114"/>
                        <a:pt x="34" y="3157"/>
                        <a:pt x="85" y="3165"/>
                      </a:cubicBezTo>
                      <a:cubicBezTo>
                        <a:pt x="99" y="3165"/>
                        <a:pt x="249" y="3182"/>
                        <a:pt x="436" y="3182"/>
                      </a:cubicBezTo>
                      <a:cubicBezTo>
                        <a:pt x="740" y="3182"/>
                        <a:pt x="1159" y="3143"/>
                        <a:pt x="1365" y="2947"/>
                      </a:cubicBezTo>
                      <a:cubicBezTo>
                        <a:pt x="1459" y="2857"/>
                        <a:pt x="1506" y="2746"/>
                        <a:pt x="1497" y="2614"/>
                      </a:cubicBezTo>
                      <a:cubicBezTo>
                        <a:pt x="1475" y="2229"/>
                        <a:pt x="1104" y="2117"/>
                        <a:pt x="855" y="2045"/>
                      </a:cubicBezTo>
                      <a:cubicBezTo>
                        <a:pt x="774" y="2019"/>
                        <a:pt x="634" y="1976"/>
                        <a:pt x="620" y="1946"/>
                      </a:cubicBezTo>
                      <a:cubicBezTo>
                        <a:pt x="620" y="1946"/>
                        <a:pt x="620" y="1929"/>
                        <a:pt x="654" y="1882"/>
                      </a:cubicBezTo>
                      <a:cubicBezTo>
                        <a:pt x="936" y="1514"/>
                        <a:pt x="2126" y="547"/>
                        <a:pt x="2815" y="171"/>
                      </a:cubicBezTo>
                      <a:cubicBezTo>
                        <a:pt x="2862" y="150"/>
                        <a:pt x="2879" y="94"/>
                        <a:pt x="2853" y="47"/>
                      </a:cubicBezTo>
                      <a:cubicBezTo>
                        <a:pt x="2836" y="18"/>
                        <a:pt x="2804" y="0"/>
                        <a:pt x="2773" y="0"/>
                      </a:cubicBezTo>
                      <a:close/>
                    </a:path>
                  </a:pathLst>
                </a:custGeom>
                <a:solidFill>
                  <a:srgbClr val="2B0000"/>
                </a:solidFill>
                <a:ln>
                  <a:noFill/>
                </a:ln>
              </p:spPr>
              <p:txBody>
                <a:bodyPr spcFirstLastPara="1" wrap="square" lIns="121900" tIns="121900" rIns="121900" bIns="121900" anchor="ctr" anchorCtr="0">
                  <a:noAutofit/>
                </a:bodyPr>
                <a:lstStyle/>
                <a:p>
                  <a:endParaRPr sz="2400"/>
                </a:p>
              </p:txBody>
            </p:sp>
            <p:sp>
              <p:nvSpPr>
                <p:cNvPr id="903" name="Google Shape;903;p35"/>
                <p:cNvSpPr/>
                <p:nvPr/>
              </p:nvSpPr>
              <p:spPr>
                <a:xfrm>
                  <a:off x="1454482" y="2565736"/>
                  <a:ext cx="137555" cy="127996"/>
                </a:xfrm>
                <a:custGeom>
                  <a:avLst/>
                  <a:gdLst/>
                  <a:ahLst/>
                  <a:cxnLst/>
                  <a:rect l="l" t="t" r="r" b="b"/>
                  <a:pathLst>
                    <a:path w="3166" h="2946" extrusionOk="0">
                      <a:moveTo>
                        <a:pt x="1314" y="1"/>
                      </a:moveTo>
                      <a:cubicBezTo>
                        <a:pt x="662" y="1"/>
                        <a:pt x="72" y="470"/>
                        <a:pt x="48" y="494"/>
                      </a:cubicBezTo>
                      <a:cubicBezTo>
                        <a:pt x="9" y="523"/>
                        <a:pt x="1" y="584"/>
                        <a:pt x="35" y="622"/>
                      </a:cubicBezTo>
                      <a:cubicBezTo>
                        <a:pt x="51" y="644"/>
                        <a:pt x="77" y="655"/>
                        <a:pt x="103" y="655"/>
                      </a:cubicBezTo>
                      <a:cubicBezTo>
                        <a:pt x="123" y="655"/>
                        <a:pt x="145" y="648"/>
                        <a:pt x="163" y="635"/>
                      </a:cubicBezTo>
                      <a:cubicBezTo>
                        <a:pt x="167" y="631"/>
                        <a:pt x="727" y="182"/>
                        <a:pt x="1315" y="182"/>
                      </a:cubicBezTo>
                      <a:cubicBezTo>
                        <a:pt x="1359" y="182"/>
                        <a:pt x="1403" y="184"/>
                        <a:pt x="1446" y="190"/>
                      </a:cubicBezTo>
                      <a:cubicBezTo>
                        <a:pt x="1724" y="225"/>
                        <a:pt x="1960" y="369"/>
                        <a:pt x="2149" y="618"/>
                      </a:cubicBezTo>
                      <a:cubicBezTo>
                        <a:pt x="2913" y="1632"/>
                        <a:pt x="1450" y="2770"/>
                        <a:pt x="1438" y="2778"/>
                      </a:cubicBezTo>
                      <a:cubicBezTo>
                        <a:pt x="1395" y="2813"/>
                        <a:pt x="1387" y="2868"/>
                        <a:pt x="1421" y="2906"/>
                      </a:cubicBezTo>
                      <a:cubicBezTo>
                        <a:pt x="1438" y="2932"/>
                        <a:pt x="1464" y="2945"/>
                        <a:pt x="1493" y="2945"/>
                      </a:cubicBezTo>
                      <a:cubicBezTo>
                        <a:pt x="1511" y="2945"/>
                        <a:pt x="1532" y="2936"/>
                        <a:pt x="1545" y="2924"/>
                      </a:cubicBezTo>
                      <a:cubicBezTo>
                        <a:pt x="1562" y="2910"/>
                        <a:pt x="3166" y="1666"/>
                        <a:pt x="2293" y="511"/>
                      </a:cubicBezTo>
                      <a:cubicBezTo>
                        <a:pt x="2076" y="215"/>
                        <a:pt x="1797" y="49"/>
                        <a:pt x="1468" y="10"/>
                      </a:cubicBezTo>
                      <a:cubicBezTo>
                        <a:pt x="1416" y="4"/>
                        <a:pt x="1365" y="1"/>
                        <a:pt x="1314" y="1"/>
                      </a:cubicBezTo>
                      <a:close/>
                    </a:path>
                  </a:pathLst>
                </a:custGeom>
                <a:solidFill>
                  <a:srgbClr val="2B0000"/>
                </a:solidFill>
                <a:ln>
                  <a:noFill/>
                </a:ln>
              </p:spPr>
              <p:txBody>
                <a:bodyPr spcFirstLastPara="1" wrap="square" lIns="121900" tIns="121900" rIns="121900" bIns="121900" anchor="ctr" anchorCtr="0">
                  <a:noAutofit/>
                </a:bodyPr>
                <a:lstStyle/>
                <a:p>
                  <a:endParaRPr sz="2400"/>
                </a:p>
              </p:txBody>
            </p:sp>
            <p:sp>
              <p:nvSpPr>
                <p:cNvPr id="904" name="Google Shape;904;p35"/>
                <p:cNvSpPr/>
                <p:nvPr/>
              </p:nvSpPr>
              <p:spPr>
                <a:xfrm>
                  <a:off x="1479204" y="2621132"/>
                  <a:ext cx="73644" cy="37452"/>
                </a:xfrm>
                <a:custGeom>
                  <a:avLst/>
                  <a:gdLst/>
                  <a:ahLst/>
                  <a:cxnLst/>
                  <a:rect l="l" t="t" r="r" b="b"/>
                  <a:pathLst>
                    <a:path w="1695" h="862" extrusionOk="0">
                      <a:moveTo>
                        <a:pt x="664" y="0"/>
                      </a:moveTo>
                      <a:cubicBezTo>
                        <a:pt x="355" y="0"/>
                        <a:pt x="94" y="70"/>
                        <a:pt x="77" y="75"/>
                      </a:cubicBezTo>
                      <a:cubicBezTo>
                        <a:pt x="26" y="87"/>
                        <a:pt x="0" y="138"/>
                        <a:pt x="14" y="186"/>
                      </a:cubicBezTo>
                      <a:cubicBezTo>
                        <a:pt x="24" y="228"/>
                        <a:pt x="61" y="253"/>
                        <a:pt x="100" y="253"/>
                      </a:cubicBezTo>
                      <a:cubicBezTo>
                        <a:pt x="108" y="253"/>
                        <a:pt x="116" y="252"/>
                        <a:pt x="125" y="249"/>
                      </a:cubicBezTo>
                      <a:cubicBezTo>
                        <a:pt x="130" y="249"/>
                        <a:pt x="379" y="183"/>
                        <a:pt x="665" y="183"/>
                      </a:cubicBezTo>
                      <a:cubicBezTo>
                        <a:pt x="865" y="183"/>
                        <a:pt x="1084" y="216"/>
                        <a:pt x="1250" y="326"/>
                      </a:cubicBezTo>
                      <a:cubicBezTo>
                        <a:pt x="1395" y="425"/>
                        <a:pt x="1481" y="575"/>
                        <a:pt x="1507" y="780"/>
                      </a:cubicBezTo>
                      <a:cubicBezTo>
                        <a:pt x="1511" y="827"/>
                        <a:pt x="1549" y="861"/>
                        <a:pt x="1596" y="861"/>
                      </a:cubicBezTo>
                      <a:lnTo>
                        <a:pt x="1609" y="861"/>
                      </a:lnTo>
                      <a:cubicBezTo>
                        <a:pt x="1657" y="853"/>
                        <a:pt x="1694" y="810"/>
                        <a:pt x="1686" y="759"/>
                      </a:cubicBezTo>
                      <a:cubicBezTo>
                        <a:pt x="1657" y="502"/>
                        <a:pt x="1545" y="306"/>
                        <a:pt x="1353" y="172"/>
                      </a:cubicBezTo>
                      <a:cubicBezTo>
                        <a:pt x="1151" y="39"/>
                        <a:pt x="894" y="0"/>
                        <a:pt x="664" y="0"/>
                      </a:cubicBezTo>
                      <a:close/>
                    </a:path>
                  </a:pathLst>
                </a:custGeom>
                <a:solidFill>
                  <a:srgbClr val="2B0000"/>
                </a:solidFill>
                <a:ln>
                  <a:noFill/>
                </a:ln>
              </p:spPr>
              <p:txBody>
                <a:bodyPr spcFirstLastPara="1" wrap="square" lIns="121900" tIns="121900" rIns="121900" bIns="121900" anchor="ctr" anchorCtr="0">
                  <a:noAutofit/>
                </a:bodyPr>
                <a:lstStyle/>
                <a:p>
                  <a:endParaRPr sz="2400"/>
                </a:p>
              </p:txBody>
            </p:sp>
            <p:sp>
              <p:nvSpPr>
                <p:cNvPr id="905" name="Google Shape;905;p35"/>
                <p:cNvSpPr/>
                <p:nvPr/>
              </p:nvSpPr>
              <p:spPr>
                <a:xfrm>
                  <a:off x="1665596" y="2632993"/>
                  <a:ext cx="113268" cy="31326"/>
                </a:xfrm>
                <a:custGeom>
                  <a:avLst/>
                  <a:gdLst/>
                  <a:ahLst/>
                  <a:cxnLst/>
                  <a:rect l="l" t="t" r="r" b="b"/>
                  <a:pathLst>
                    <a:path w="2607" h="721" extrusionOk="0">
                      <a:moveTo>
                        <a:pt x="752" y="1"/>
                      </a:moveTo>
                      <a:cubicBezTo>
                        <a:pt x="368" y="1"/>
                        <a:pt x="102" y="63"/>
                        <a:pt x="78" y="71"/>
                      </a:cubicBezTo>
                      <a:cubicBezTo>
                        <a:pt x="31" y="79"/>
                        <a:pt x="1" y="130"/>
                        <a:pt x="14" y="178"/>
                      </a:cubicBezTo>
                      <a:cubicBezTo>
                        <a:pt x="21" y="221"/>
                        <a:pt x="59" y="249"/>
                        <a:pt x="99" y="249"/>
                      </a:cubicBezTo>
                      <a:cubicBezTo>
                        <a:pt x="107" y="249"/>
                        <a:pt x="114" y="248"/>
                        <a:pt x="121" y="246"/>
                      </a:cubicBezTo>
                      <a:cubicBezTo>
                        <a:pt x="127" y="245"/>
                        <a:pt x="376" y="186"/>
                        <a:pt x="744" y="186"/>
                      </a:cubicBezTo>
                      <a:cubicBezTo>
                        <a:pt x="1210" y="186"/>
                        <a:pt x="1866" y="280"/>
                        <a:pt x="2453" y="704"/>
                      </a:cubicBezTo>
                      <a:cubicBezTo>
                        <a:pt x="2469" y="712"/>
                        <a:pt x="2487" y="721"/>
                        <a:pt x="2504" y="721"/>
                      </a:cubicBezTo>
                      <a:cubicBezTo>
                        <a:pt x="2534" y="721"/>
                        <a:pt x="2559" y="708"/>
                        <a:pt x="2581" y="683"/>
                      </a:cubicBezTo>
                      <a:cubicBezTo>
                        <a:pt x="2607" y="640"/>
                        <a:pt x="2597" y="584"/>
                        <a:pt x="2559" y="554"/>
                      </a:cubicBezTo>
                      <a:cubicBezTo>
                        <a:pt x="1932" y="103"/>
                        <a:pt x="1245" y="1"/>
                        <a:pt x="752" y="1"/>
                      </a:cubicBezTo>
                      <a:close/>
                    </a:path>
                  </a:pathLst>
                </a:custGeom>
                <a:solidFill>
                  <a:srgbClr val="2B0000"/>
                </a:solidFill>
                <a:ln>
                  <a:noFill/>
                </a:ln>
              </p:spPr>
              <p:txBody>
                <a:bodyPr spcFirstLastPara="1" wrap="square" lIns="121900" tIns="121900" rIns="121900" bIns="121900" anchor="ctr" anchorCtr="0">
                  <a:noAutofit/>
                </a:bodyPr>
                <a:lstStyle/>
                <a:p>
                  <a:endParaRPr sz="2400"/>
                </a:p>
              </p:txBody>
            </p:sp>
            <p:sp>
              <p:nvSpPr>
                <p:cNvPr id="906" name="Google Shape;906;p35"/>
                <p:cNvSpPr/>
                <p:nvPr/>
              </p:nvSpPr>
              <p:spPr>
                <a:xfrm>
                  <a:off x="1943706" y="2783235"/>
                  <a:ext cx="36061" cy="84636"/>
                </a:xfrm>
                <a:custGeom>
                  <a:avLst/>
                  <a:gdLst/>
                  <a:ahLst/>
                  <a:cxnLst/>
                  <a:rect l="l" t="t" r="r" b="b"/>
                  <a:pathLst>
                    <a:path w="830" h="1948" extrusionOk="0">
                      <a:moveTo>
                        <a:pt x="104" y="1"/>
                      </a:moveTo>
                      <a:cubicBezTo>
                        <a:pt x="85" y="1"/>
                        <a:pt x="67" y="6"/>
                        <a:pt x="52" y="18"/>
                      </a:cubicBezTo>
                      <a:cubicBezTo>
                        <a:pt x="9" y="44"/>
                        <a:pt x="0" y="104"/>
                        <a:pt x="30" y="143"/>
                      </a:cubicBezTo>
                      <a:cubicBezTo>
                        <a:pt x="34" y="151"/>
                        <a:pt x="620" y="998"/>
                        <a:pt x="278" y="1823"/>
                      </a:cubicBezTo>
                      <a:cubicBezTo>
                        <a:pt x="261" y="1870"/>
                        <a:pt x="283" y="1922"/>
                        <a:pt x="329" y="1943"/>
                      </a:cubicBezTo>
                      <a:cubicBezTo>
                        <a:pt x="342" y="1947"/>
                        <a:pt x="350" y="1947"/>
                        <a:pt x="364" y="1947"/>
                      </a:cubicBezTo>
                      <a:cubicBezTo>
                        <a:pt x="398" y="1947"/>
                        <a:pt x="432" y="1926"/>
                        <a:pt x="449" y="1892"/>
                      </a:cubicBezTo>
                      <a:cubicBezTo>
                        <a:pt x="830" y="972"/>
                        <a:pt x="206" y="74"/>
                        <a:pt x="175" y="40"/>
                      </a:cubicBezTo>
                      <a:cubicBezTo>
                        <a:pt x="159" y="14"/>
                        <a:pt x="132" y="1"/>
                        <a:pt x="104" y="1"/>
                      </a:cubicBezTo>
                      <a:close/>
                    </a:path>
                  </a:pathLst>
                </a:custGeom>
                <a:solidFill>
                  <a:srgbClr val="2B0000"/>
                </a:solidFill>
                <a:ln>
                  <a:noFill/>
                </a:ln>
              </p:spPr>
              <p:txBody>
                <a:bodyPr spcFirstLastPara="1" wrap="square" lIns="121900" tIns="121900" rIns="121900" bIns="121900" anchor="ctr" anchorCtr="0">
                  <a:noAutofit/>
                </a:bodyPr>
                <a:lstStyle/>
                <a:p>
                  <a:endParaRPr sz="2400"/>
                </a:p>
              </p:txBody>
            </p:sp>
            <p:sp>
              <p:nvSpPr>
                <p:cNvPr id="907" name="Google Shape;907;p35"/>
                <p:cNvSpPr/>
                <p:nvPr/>
              </p:nvSpPr>
              <p:spPr>
                <a:xfrm>
                  <a:off x="1666726" y="2721018"/>
                  <a:ext cx="40580" cy="39537"/>
                </a:xfrm>
                <a:custGeom>
                  <a:avLst/>
                  <a:gdLst/>
                  <a:ahLst/>
                  <a:cxnLst/>
                  <a:rect l="l" t="t" r="r" b="b"/>
                  <a:pathLst>
                    <a:path w="934" h="910" extrusionOk="0">
                      <a:moveTo>
                        <a:pt x="567" y="0"/>
                      </a:moveTo>
                      <a:cubicBezTo>
                        <a:pt x="423" y="0"/>
                        <a:pt x="265" y="85"/>
                        <a:pt x="159" y="235"/>
                      </a:cubicBezTo>
                      <a:cubicBezTo>
                        <a:pt x="1" y="453"/>
                        <a:pt x="14" y="732"/>
                        <a:pt x="190" y="851"/>
                      </a:cubicBezTo>
                      <a:cubicBezTo>
                        <a:pt x="244" y="890"/>
                        <a:pt x="308" y="909"/>
                        <a:pt x="375" y="909"/>
                      </a:cubicBezTo>
                      <a:cubicBezTo>
                        <a:pt x="519" y="909"/>
                        <a:pt x="675" y="824"/>
                        <a:pt x="780" y="676"/>
                      </a:cubicBezTo>
                      <a:cubicBezTo>
                        <a:pt x="934" y="453"/>
                        <a:pt x="921" y="179"/>
                        <a:pt x="749" y="55"/>
                      </a:cubicBezTo>
                      <a:cubicBezTo>
                        <a:pt x="696" y="18"/>
                        <a:pt x="633" y="0"/>
                        <a:pt x="567" y="0"/>
                      </a:cubicBezTo>
                      <a:close/>
                    </a:path>
                  </a:pathLst>
                </a:custGeom>
                <a:solidFill>
                  <a:srgbClr val="2B0000"/>
                </a:solidFill>
                <a:ln>
                  <a:noFill/>
                </a:ln>
              </p:spPr>
              <p:txBody>
                <a:bodyPr spcFirstLastPara="1" wrap="square" lIns="121900" tIns="121900" rIns="121900" bIns="121900" anchor="ctr" anchorCtr="0">
                  <a:noAutofit/>
                </a:bodyPr>
                <a:lstStyle/>
                <a:p>
                  <a:endParaRPr sz="2400"/>
                </a:p>
              </p:txBody>
            </p:sp>
            <p:sp>
              <p:nvSpPr>
                <p:cNvPr id="908" name="Google Shape;908;p35"/>
                <p:cNvSpPr/>
                <p:nvPr/>
              </p:nvSpPr>
              <p:spPr>
                <a:xfrm>
                  <a:off x="1853378" y="2875345"/>
                  <a:ext cx="40537" cy="39494"/>
                </a:xfrm>
                <a:custGeom>
                  <a:avLst/>
                  <a:gdLst/>
                  <a:ahLst/>
                  <a:cxnLst/>
                  <a:rect l="l" t="t" r="r" b="b"/>
                  <a:pathLst>
                    <a:path w="933" h="909" extrusionOk="0">
                      <a:moveTo>
                        <a:pt x="558" y="0"/>
                      </a:moveTo>
                      <a:cubicBezTo>
                        <a:pt x="415" y="0"/>
                        <a:pt x="259" y="85"/>
                        <a:pt x="154" y="234"/>
                      </a:cubicBezTo>
                      <a:cubicBezTo>
                        <a:pt x="0" y="452"/>
                        <a:pt x="13" y="730"/>
                        <a:pt x="184" y="850"/>
                      </a:cubicBezTo>
                      <a:cubicBezTo>
                        <a:pt x="238" y="890"/>
                        <a:pt x="302" y="908"/>
                        <a:pt x="369" y="908"/>
                      </a:cubicBezTo>
                      <a:cubicBezTo>
                        <a:pt x="513" y="908"/>
                        <a:pt x="669" y="823"/>
                        <a:pt x="774" y="674"/>
                      </a:cubicBezTo>
                      <a:cubicBezTo>
                        <a:pt x="933" y="456"/>
                        <a:pt x="919" y="179"/>
                        <a:pt x="745" y="58"/>
                      </a:cubicBezTo>
                      <a:cubicBezTo>
                        <a:pt x="690" y="19"/>
                        <a:pt x="626" y="0"/>
                        <a:pt x="558" y="0"/>
                      </a:cubicBezTo>
                      <a:close/>
                    </a:path>
                  </a:pathLst>
                </a:custGeom>
                <a:solidFill>
                  <a:srgbClr val="2B0000"/>
                </a:solidFill>
                <a:ln>
                  <a:noFill/>
                </a:ln>
              </p:spPr>
              <p:txBody>
                <a:bodyPr spcFirstLastPara="1" wrap="square" lIns="121900" tIns="121900" rIns="121900" bIns="121900" anchor="ctr" anchorCtr="0">
                  <a:noAutofit/>
                </a:bodyPr>
                <a:lstStyle/>
                <a:p>
                  <a:endParaRPr sz="2400"/>
                </a:p>
              </p:txBody>
            </p:sp>
            <p:sp>
              <p:nvSpPr>
                <p:cNvPr id="909" name="Google Shape;909;p35"/>
                <p:cNvSpPr/>
                <p:nvPr/>
              </p:nvSpPr>
              <p:spPr>
                <a:xfrm>
                  <a:off x="1245020" y="3152976"/>
                  <a:ext cx="311345" cy="258904"/>
                </a:xfrm>
                <a:custGeom>
                  <a:avLst/>
                  <a:gdLst/>
                  <a:ahLst/>
                  <a:cxnLst/>
                  <a:rect l="l" t="t" r="r" b="b"/>
                  <a:pathLst>
                    <a:path w="7166" h="5959" extrusionOk="0">
                      <a:moveTo>
                        <a:pt x="7166" y="0"/>
                      </a:moveTo>
                      <a:lnTo>
                        <a:pt x="0" y="5959"/>
                      </a:lnTo>
                      <a:cubicBezTo>
                        <a:pt x="5523" y="3037"/>
                        <a:pt x="7165" y="0"/>
                        <a:pt x="7166"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910" name="Google Shape;910;p35"/>
                <p:cNvSpPr/>
                <p:nvPr/>
              </p:nvSpPr>
              <p:spPr>
                <a:xfrm>
                  <a:off x="1391439" y="3249213"/>
                  <a:ext cx="145984" cy="204290"/>
                </a:xfrm>
                <a:custGeom>
                  <a:avLst/>
                  <a:gdLst/>
                  <a:ahLst/>
                  <a:cxnLst/>
                  <a:rect l="l" t="t" r="r" b="b"/>
                  <a:pathLst>
                    <a:path w="3360" h="4702" extrusionOk="0">
                      <a:moveTo>
                        <a:pt x="3359" y="1"/>
                      </a:moveTo>
                      <a:lnTo>
                        <a:pt x="1" y="4702"/>
                      </a:lnTo>
                      <a:cubicBezTo>
                        <a:pt x="2444" y="3004"/>
                        <a:pt x="3359" y="1"/>
                        <a:pt x="3359"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911" name="Google Shape;911;p35"/>
                <p:cNvSpPr/>
                <p:nvPr/>
              </p:nvSpPr>
              <p:spPr>
                <a:xfrm>
                  <a:off x="1590170" y="2747130"/>
                  <a:ext cx="89285" cy="101276"/>
                </a:xfrm>
                <a:custGeom>
                  <a:avLst/>
                  <a:gdLst/>
                  <a:ahLst/>
                  <a:cxnLst/>
                  <a:rect l="l" t="t" r="r" b="b"/>
                  <a:pathLst>
                    <a:path w="2055" h="2331" extrusionOk="0">
                      <a:moveTo>
                        <a:pt x="702" y="0"/>
                      </a:moveTo>
                      <a:cubicBezTo>
                        <a:pt x="611" y="0"/>
                        <a:pt x="524" y="20"/>
                        <a:pt x="445" y="62"/>
                      </a:cubicBezTo>
                      <a:cubicBezTo>
                        <a:pt x="56" y="267"/>
                        <a:pt x="1" y="930"/>
                        <a:pt x="321" y="1538"/>
                      </a:cubicBezTo>
                      <a:cubicBezTo>
                        <a:pt x="577" y="2025"/>
                        <a:pt x="996" y="2331"/>
                        <a:pt x="1352" y="2331"/>
                      </a:cubicBezTo>
                      <a:cubicBezTo>
                        <a:pt x="1443" y="2331"/>
                        <a:pt x="1530" y="2311"/>
                        <a:pt x="1609" y="2269"/>
                      </a:cubicBezTo>
                      <a:cubicBezTo>
                        <a:pt x="2003" y="2064"/>
                        <a:pt x="2054" y="1405"/>
                        <a:pt x="1733" y="794"/>
                      </a:cubicBezTo>
                      <a:cubicBezTo>
                        <a:pt x="1478" y="306"/>
                        <a:pt x="1058" y="0"/>
                        <a:pt x="702" y="0"/>
                      </a:cubicBezTo>
                      <a:close/>
                    </a:path>
                  </a:pathLst>
                </a:custGeom>
                <a:solidFill>
                  <a:srgbClr val="7B3E42"/>
                </a:solidFill>
                <a:ln>
                  <a:noFill/>
                </a:ln>
              </p:spPr>
              <p:txBody>
                <a:bodyPr spcFirstLastPara="1" wrap="square" lIns="121900" tIns="121900" rIns="121900" bIns="121900" anchor="ctr" anchorCtr="0">
                  <a:noAutofit/>
                </a:bodyPr>
                <a:lstStyle/>
                <a:p>
                  <a:endParaRPr sz="2400"/>
                </a:p>
              </p:txBody>
            </p:sp>
            <p:sp>
              <p:nvSpPr>
                <p:cNvPr id="912" name="Google Shape;912;p35"/>
                <p:cNvSpPr/>
                <p:nvPr/>
              </p:nvSpPr>
              <p:spPr>
                <a:xfrm>
                  <a:off x="1752622" y="2914752"/>
                  <a:ext cx="115049" cy="74469"/>
                </a:xfrm>
                <a:custGeom>
                  <a:avLst/>
                  <a:gdLst/>
                  <a:ahLst/>
                  <a:cxnLst/>
                  <a:rect l="l" t="t" r="r" b="b"/>
                  <a:pathLst>
                    <a:path w="2648" h="1714" extrusionOk="0">
                      <a:moveTo>
                        <a:pt x="995" y="0"/>
                      </a:moveTo>
                      <a:cubicBezTo>
                        <a:pt x="579" y="0"/>
                        <a:pt x="239" y="165"/>
                        <a:pt x="142" y="456"/>
                      </a:cubicBezTo>
                      <a:cubicBezTo>
                        <a:pt x="0" y="871"/>
                        <a:pt x="415" y="1393"/>
                        <a:pt x="1066" y="1615"/>
                      </a:cubicBezTo>
                      <a:cubicBezTo>
                        <a:pt x="1265" y="1682"/>
                        <a:pt x="1463" y="1713"/>
                        <a:pt x="1646" y="1713"/>
                      </a:cubicBezTo>
                      <a:cubicBezTo>
                        <a:pt x="2066" y="1713"/>
                        <a:pt x="2409" y="1549"/>
                        <a:pt x="2507" y="1260"/>
                      </a:cubicBezTo>
                      <a:cubicBezTo>
                        <a:pt x="2648" y="841"/>
                        <a:pt x="2233" y="324"/>
                        <a:pt x="1579" y="101"/>
                      </a:cubicBezTo>
                      <a:cubicBezTo>
                        <a:pt x="1379" y="33"/>
                        <a:pt x="1180" y="0"/>
                        <a:pt x="995" y="0"/>
                      </a:cubicBezTo>
                      <a:close/>
                    </a:path>
                  </a:pathLst>
                </a:custGeom>
                <a:solidFill>
                  <a:srgbClr val="7B3E42"/>
                </a:solidFill>
                <a:ln>
                  <a:noFill/>
                </a:ln>
              </p:spPr>
              <p:txBody>
                <a:bodyPr spcFirstLastPara="1" wrap="square" lIns="121900" tIns="121900" rIns="121900" bIns="121900" anchor="ctr" anchorCtr="0">
                  <a:noAutofit/>
                </a:bodyPr>
                <a:lstStyle/>
                <a:p>
                  <a:endParaRPr sz="2400"/>
                </a:p>
              </p:txBody>
            </p:sp>
            <p:sp>
              <p:nvSpPr>
                <p:cNvPr id="913" name="Google Shape;913;p35"/>
                <p:cNvSpPr/>
                <p:nvPr/>
              </p:nvSpPr>
              <p:spPr>
                <a:xfrm>
                  <a:off x="2427282" y="3202550"/>
                  <a:ext cx="412838" cy="439428"/>
                </a:xfrm>
                <a:custGeom>
                  <a:avLst/>
                  <a:gdLst/>
                  <a:ahLst/>
                  <a:cxnLst/>
                  <a:rect l="l" t="t" r="r" b="b"/>
                  <a:pathLst>
                    <a:path w="9502" h="10114" extrusionOk="0">
                      <a:moveTo>
                        <a:pt x="5845" y="1"/>
                      </a:moveTo>
                      <a:cubicBezTo>
                        <a:pt x="5845" y="1"/>
                        <a:pt x="2555" y="753"/>
                        <a:pt x="1280" y="3038"/>
                      </a:cubicBezTo>
                      <a:cubicBezTo>
                        <a:pt x="1" y="5318"/>
                        <a:pt x="2854" y="6666"/>
                        <a:pt x="2854" y="6666"/>
                      </a:cubicBezTo>
                      <a:cubicBezTo>
                        <a:pt x="3121" y="9688"/>
                        <a:pt x="5143" y="10114"/>
                        <a:pt x="6250" y="10114"/>
                      </a:cubicBezTo>
                      <a:cubicBezTo>
                        <a:pt x="6456" y="10114"/>
                        <a:pt x="6630" y="10099"/>
                        <a:pt x="6755" y="10084"/>
                      </a:cubicBezTo>
                      <a:cubicBezTo>
                        <a:pt x="7556" y="9989"/>
                        <a:pt x="8762" y="8561"/>
                        <a:pt x="9134" y="7166"/>
                      </a:cubicBezTo>
                      <a:cubicBezTo>
                        <a:pt x="9502" y="5776"/>
                        <a:pt x="7898" y="5292"/>
                        <a:pt x="7898" y="5292"/>
                      </a:cubicBezTo>
                      <a:cubicBezTo>
                        <a:pt x="7898" y="5292"/>
                        <a:pt x="9104" y="4634"/>
                        <a:pt x="8993" y="2717"/>
                      </a:cubicBezTo>
                      <a:cubicBezTo>
                        <a:pt x="8877" y="800"/>
                        <a:pt x="5845" y="1"/>
                        <a:pt x="5845" y="1"/>
                      </a:cubicBezTo>
                      <a:close/>
                    </a:path>
                  </a:pathLst>
                </a:custGeom>
                <a:solidFill>
                  <a:srgbClr val="350226"/>
                </a:solidFill>
                <a:ln>
                  <a:noFill/>
                </a:ln>
              </p:spPr>
              <p:txBody>
                <a:bodyPr spcFirstLastPara="1" wrap="square" lIns="121900" tIns="121900" rIns="121900" bIns="121900" anchor="ctr" anchorCtr="0">
                  <a:noAutofit/>
                </a:bodyPr>
                <a:lstStyle/>
                <a:p>
                  <a:endParaRPr sz="2400"/>
                </a:p>
              </p:txBody>
            </p:sp>
            <p:sp>
              <p:nvSpPr>
                <p:cNvPr id="914" name="Google Shape;914;p35"/>
                <p:cNvSpPr/>
                <p:nvPr/>
              </p:nvSpPr>
              <p:spPr>
                <a:xfrm>
                  <a:off x="2100554" y="2797834"/>
                  <a:ext cx="597403" cy="545136"/>
                </a:xfrm>
                <a:custGeom>
                  <a:avLst/>
                  <a:gdLst/>
                  <a:ahLst/>
                  <a:cxnLst/>
                  <a:rect l="l" t="t" r="r" b="b"/>
                  <a:pathLst>
                    <a:path w="13750" h="12547" extrusionOk="0">
                      <a:moveTo>
                        <a:pt x="9457" y="1"/>
                      </a:moveTo>
                      <a:cubicBezTo>
                        <a:pt x="8676" y="1"/>
                        <a:pt x="7797" y="161"/>
                        <a:pt x="6815" y="546"/>
                      </a:cubicBezTo>
                      <a:cubicBezTo>
                        <a:pt x="6815" y="546"/>
                        <a:pt x="6448" y="423"/>
                        <a:pt x="5877" y="423"/>
                      </a:cubicBezTo>
                      <a:cubicBezTo>
                        <a:pt x="5240" y="423"/>
                        <a:pt x="4351" y="575"/>
                        <a:pt x="3435" y="1218"/>
                      </a:cubicBezTo>
                      <a:cubicBezTo>
                        <a:pt x="1703" y="2433"/>
                        <a:pt x="1031" y="4119"/>
                        <a:pt x="1155" y="5299"/>
                      </a:cubicBezTo>
                      <a:cubicBezTo>
                        <a:pt x="1275" y="6480"/>
                        <a:pt x="1246" y="7057"/>
                        <a:pt x="851" y="7669"/>
                      </a:cubicBezTo>
                      <a:cubicBezTo>
                        <a:pt x="454" y="8277"/>
                        <a:pt x="0" y="10313"/>
                        <a:pt x="1703" y="11074"/>
                      </a:cubicBezTo>
                      <a:cubicBezTo>
                        <a:pt x="3038" y="11671"/>
                        <a:pt x="5682" y="12547"/>
                        <a:pt x="7848" y="12547"/>
                      </a:cubicBezTo>
                      <a:cubicBezTo>
                        <a:pt x="8445" y="12547"/>
                        <a:pt x="9006" y="12480"/>
                        <a:pt x="9493" y="12323"/>
                      </a:cubicBezTo>
                      <a:cubicBezTo>
                        <a:pt x="10502" y="11993"/>
                        <a:pt x="11448" y="11793"/>
                        <a:pt x="12308" y="11553"/>
                      </a:cubicBezTo>
                      <a:cubicBezTo>
                        <a:pt x="13690" y="8208"/>
                        <a:pt x="13750" y="4084"/>
                        <a:pt x="12308" y="850"/>
                      </a:cubicBezTo>
                      <a:cubicBezTo>
                        <a:pt x="11558" y="352"/>
                        <a:pt x="10614" y="1"/>
                        <a:pt x="9457" y="1"/>
                      </a:cubicBezTo>
                      <a:close/>
                    </a:path>
                  </a:pathLst>
                </a:custGeom>
                <a:solidFill>
                  <a:srgbClr val="350226"/>
                </a:solidFill>
                <a:ln>
                  <a:noFill/>
                </a:ln>
              </p:spPr>
              <p:txBody>
                <a:bodyPr spcFirstLastPara="1" wrap="square" lIns="121900" tIns="121900" rIns="121900" bIns="121900" anchor="ctr" anchorCtr="0">
                  <a:noAutofit/>
                </a:bodyPr>
                <a:lstStyle/>
                <a:p>
                  <a:endParaRPr sz="2400"/>
                </a:p>
              </p:txBody>
            </p:sp>
            <p:sp>
              <p:nvSpPr>
                <p:cNvPr id="915" name="Google Shape;915;p35"/>
                <p:cNvSpPr/>
                <p:nvPr/>
              </p:nvSpPr>
              <p:spPr>
                <a:xfrm>
                  <a:off x="2608721" y="2820849"/>
                  <a:ext cx="201691" cy="465062"/>
                </a:xfrm>
                <a:custGeom>
                  <a:avLst/>
                  <a:gdLst/>
                  <a:ahLst/>
                  <a:cxnLst/>
                  <a:rect l="l" t="t" r="r" b="b"/>
                  <a:pathLst>
                    <a:path w="4030" h="10704" extrusionOk="0">
                      <a:moveTo>
                        <a:pt x="0" y="1"/>
                      </a:moveTo>
                      <a:lnTo>
                        <a:pt x="0" y="1"/>
                      </a:lnTo>
                      <a:cubicBezTo>
                        <a:pt x="1442" y="3235"/>
                        <a:pt x="1382" y="7359"/>
                        <a:pt x="0" y="10704"/>
                      </a:cubicBezTo>
                      <a:cubicBezTo>
                        <a:pt x="1043" y="10413"/>
                        <a:pt x="1955" y="10062"/>
                        <a:pt x="2691" y="9343"/>
                      </a:cubicBezTo>
                      <a:cubicBezTo>
                        <a:pt x="4030" y="8034"/>
                        <a:pt x="3846" y="6555"/>
                        <a:pt x="3209" y="5635"/>
                      </a:cubicBezTo>
                      <a:cubicBezTo>
                        <a:pt x="2567" y="4719"/>
                        <a:pt x="2567" y="4078"/>
                        <a:pt x="2327" y="3047"/>
                      </a:cubicBezTo>
                      <a:cubicBezTo>
                        <a:pt x="2194" y="2490"/>
                        <a:pt x="1463" y="968"/>
                        <a:pt x="0" y="1"/>
                      </a:cubicBezTo>
                      <a:close/>
                    </a:path>
                  </a:pathLst>
                </a:custGeom>
                <a:solidFill>
                  <a:srgbClr val="350226"/>
                </a:solidFill>
                <a:ln>
                  <a:noFill/>
                </a:ln>
              </p:spPr>
              <p:txBody>
                <a:bodyPr spcFirstLastPara="1" wrap="square" lIns="121900" tIns="121900" rIns="121900" bIns="121900" anchor="ctr" anchorCtr="0">
                  <a:noAutofit/>
                </a:bodyPr>
                <a:lstStyle/>
                <a:p>
                  <a:endParaRPr sz="2400"/>
                </a:p>
              </p:txBody>
            </p:sp>
            <p:sp>
              <p:nvSpPr>
                <p:cNvPr id="916" name="Google Shape;916;p35"/>
                <p:cNvSpPr/>
                <p:nvPr/>
              </p:nvSpPr>
              <p:spPr>
                <a:xfrm>
                  <a:off x="2380450" y="3370175"/>
                  <a:ext cx="180872" cy="90549"/>
                </a:xfrm>
                <a:custGeom>
                  <a:avLst/>
                  <a:gdLst/>
                  <a:ahLst/>
                  <a:cxnLst/>
                  <a:rect l="l" t="t" r="r" b="b"/>
                  <a:pathLst>
                    <a:path w="4163" h="1923" extrusionOk="0">
                      <a:moveTo>
                        <a:pt x="4112" y="1"/>
                      </a:moveTo>
                      <a:lnTo>
                        <a:pt x="771" y="408"/>
                      </a:lnTo>
                      <a:cubicBezTo>
                        <a:pt x="771" y="408"/>
                        <a:pt x="677" y="1464"/>
                        <a:pt x="1" y="1811"/>
                      </a:cubicBezTo>
                      <a:cubicBezTo>
                        <a:pt x="417" y="1886"/>
                        <a:pt x="834" y="1922"/>
                        <a:pt x="1248" y="1922"/>
                      </a:cubicBezTo>
                      <a:cubicBezTo>
                        <a:pt x="2246" y="1922"/>
                        <a:pt x="3229" y="1714"/>
                        <a:pt x="4163" y="1345"/>
                      </a:cubicBezTo>
                      <a:cubicBezTo>
                        <a:pt x="4060" y="767"/>
                        <a:pt x="4112" y="1"/>
                        <a:pt x="4112" y="1"/>
                      </a:cubicBezTo>
                      <a:close/>
                    </a:path>
                  </a:pathLst>
                </a:custGeom>
                <a:solidFill>
                  <a:srgbClr val="7D4524"/>
                </a:solidFill>
                <a:ln>
                  <a:noFill/>
                </a:ln>
              </p:spPr>
              <p:txBody>
                <a:bodyPr spcFirstLastPara="1" wrap="square" lIns="121900" tIns="121900" rIns="121900" bIns="121900" anchor="ctr" anchorCtr="0">
                  <a:noAutofit/>
                </a:bodyPr>
                <a:lstStyle/>
                <a:p>
                  <a:endParaRPr sz="2400"/>
                </a:p>
              </p:txBody>
            </p:sp>
            <p:sp>
              <p:nvSpPr>
                <p:cNvPr id="917" name="Google Shape;917;p35"/>
                <p:cNvSpPr/>
                <p:nvPr/>
              </p:nvSpPr>
              <p:spPr>
                <a:xfrm>
                  <a:off x="2258356" y="3428565"/>
                  <a:ext cx="412664" cy="482702"/>
                </a:xfrm>
                <a:custGeom>
                  <a:avLst/>
                  <a:gdLst/>
                  <a:ahLst/>
                  <a:cxnLst/>
                  <a:rect l="l" t="t" r="r" b="b"/>
                  <a:pathLst>
                    <a:path w="9498" h="11110" extrusionOk="0">
                      <a:moveTo>
                        <a:pt x="6973" y="1"/>
                      </a:moveTo>
                      <a:cubicBezTo>
                        <a:pt x="6039" y="370"/>
                        <a:pt x="5056" y="578"/>
                        <a:pt x="4058" y="578"/>
                      </a:cubicBezTo>
                      <a:cubicBezTo>
                        <a:pt x="3644" y="578"/>
                        <a:pt x="3227" y="542"/>
                        <a:pt x="2811" y="467"/>
                      </a:cubicBezTo>
                      <a:cubicBezTo>
                        <a:pt x="2802" y="471"/>
                        <a:pt x="2794" y="479"/>
                        <a:pt x="2785" y="484"/>
                      </a:cubicBezTo>
                      <a:cubicBezTo>
                        <a:pt x="2319" y="706"/>
                        <a:pt x="1091" y="864"/>
                        <a:pt x="1" y="1460"/>
                      </a:cubicBezTo>
                      <a:cubicBezTo>
                        <a:pt x="1665" y="4181"/>
                        <a:pt x="1758" y="7739"/>
                        <a:pt x="1442" y="11076"/>
                      </a:cubicBezTo>
                      <a:cubicBezTo>
                        <a:pt x="1753" y="11098"/>
                        <a:pt x="2075" y="11110"/>
                        <a:pt x="2410" y="11110"/>
                      </a:cubicBezTo>
                      <a:cubicBezTo>
                        <a:pt x="2785" y="11110"/>
                        <a:pt x="3176" y="11095"/>
                        <a:pt x="3581" y="11063"/>
                      </a:cubicBezTo>
                      <a:cubicBezTo>
                        <a:pt x="5121" y="10939"/>
                        <a:pt x="6639" y="10674"/>
                        <a:pt x="7991" y="10375"/>
                      </a:cubicBezTo>
                      <a:cubicBezTo>
                        <a:pt x="7816" y="7239"/>
                        <a:pt x="8492" y="3944"/>
                        <a:pt x="9497" y="1040"/>
                      </a:cubicBezTo>
                      <a:cubicBezTo>
                        <a:pt x="8544" y="860"/>
                        <a:pt x="7371" y="839"/>
                        <a:pt x="7136" y="484"/>
                      </a:cubicBezTo>
                      <a:cubicBezTo>
                        <a:pt x="7059" y="368"/>
                        <a:pt x="7008" y="197"/>
                        <a:pt x="6973" y="1"/>
                      </a:cubicBezTo>
                      <a:close/>
                    </a:path>
                  </a:pathLst>
                </a:custGeom>
                <a:solidFill>
                  <a:srgbClr val="A96C48"/>
                </a:solidFill>
                <a:ln>
                  <a:noFill/>
                </a:ln>
              </p:spPr>
              <p:txBody>
                <a:bodyPr spcFirstLastPara="1" wrap="square" lIns="121900" tIns="121900" rIns="121900" bIns="121900" anchor="ctr" anchorCtr="0">
                  <a:noAutofit/>
                </a:bodyPr>
                <a:lstStyle/>
                <a:p>
                  <a:endParaRPr sz="2400"/>
                </a:p>
              </p:txBody>
            </p:sp>
            <p:sp>
              <p:nvSpPr>
                <p:cNvPr id="918" name="Google Shape;918;p35"/>
                <p:cNvSpPr/>
                <p:nvPr/>
              </p:nvSpPr>
              <p:spPr>
                <a:xfrm>
                  <a:off x="2597902" y="3473708"/>
                  <a:ext cx="229620" cy="405626"/>
                </a:xfrm>
                <a:custGeom>
                  <a:avLst/>
                  <a:gdLst/>
                  <a:ahLst/>
                  <a:cxnLst/>
                  <a:rect l="l" t="t" r="r" b="b"/>
                  <a:pathLst>
                    <a:path w="5285" h="9336" extrusionOk="0">
                      <a:moveTo>
                        <a:pt x="1682" y="1"/>
                      </a:moveTo>
                      <a:cubicBezTo>
                        <a:pt x="677" y="2905"/>
                        <a:pt x="1" y="6200"/>
                        <a:pt x="176" y="9336"/>
                      </a:cubicBezTo>
                      <a:cubicBezTo>
                        <a:pt x="3017" y="8706"/>
                        <a:pt x="5134" y="7916"/>
                        <a:pt x="5195" y="7872"/>
                      </a:cubicBezTo>
                      <a:cubicBezTo>
                        <a:pt x="5284" y="7813"/>
                        <a:pt x="4830" y="4099"/>
                        <a:pt x="4557" y="3034"/>
                      </a:cubicBezTo>
                      <a:cubicBezTo>
                        <a:pt x="4283" y="1969"/>
                        <a:pt x="3367" y="600"/>
                        <a:pt x="2427" y="206"/>
                      </a:cubicBezTo>
                      <a:cubicBezTo>
                        <a:pt x="2217" y="117"/>
                        <a:pt x="1956" y="52"/>
                        <a:pt x="1682" y="1"/>
                      </a:cubicBezTo>
                      <a:close/>
                    </a:path>
                  </a:pathLst>
                </a:custGeom>
                <a:solidFill>
                  <a:srgbClr val="A96C48"/>
                </a:solidFill>
                <a:ln>
                  <a:noFill/>
                </a:ln>
              </p:spPr>
              <p:txBody>
                <a:bodyPr spcFirstLastPara="1" wrap="square" lIns="121900" tIns="121900" rIns="121900" bIns="121900" anchor="ctr" anchorCtr="0">
                  <a:noAutofit/>
                </a:bodyPr>
                <a:lstStyle/>
                <a:p>
                  <a:endParaRPr sz="2400"/>
                </a:p>
              </p:txBody>
            </p:sp>
            <p:sp>
              <p:nvSpPr>
                <p:cNvPr id="919" name="Google Shape;919;p35"/>
                <p:cNvSpPr/>
                <p:nvPr/>
              </p:nvSpPr>
              <p:spPr>
                <a:xfrm>
                  <a:off x="2082001" y="3491956"/>
                  <a:ext cx="252778" cy="417835"/>
                </a:xfrm>
                <a:custGeom>
                  <a:avLst/>
                  <a:gdLst/>
                  <a:ahLst/>
                  <a:cxnLst/>
                  <a:rect l="l" t="t" r="r" b="b"/>
                  <a:pathLst>
                    <a:path w="5818" h="9617" extrusionOk="0">
                      <a:moveTo>
                        <a:pt x="4060" y="1"/>
                      </a:moveTo>
                      <a:cubicBezTo>
                        <a:pt x="3517" y="300"/>
                        <a:pt x="3007" y="702"/>
                        <a:pt x="2648" y="1275"/>
                      </a:cubicBezTo>
                      <a:cubicBezTo>
                        <a:pt x="1552" y="3008"/>
                        <a:pt x="731" y="5382"/>
                        <a:pt x="364" y="6387"/>
                      </a:cubicBezTo>
                      <a:cubicBezTo>
                        <a:pt x="0" y="7393"/>
                        <a:pt x="30" y="7940"/>
                        <a:pt x="30" y="7940"/>
                      </a:cubicBezTo>
                      <a:cubicBezTo>
                        <a:pt x="30" y="7940"/>
                        <a:pt x="2032" y="9386"/>
                        <a:pt x="5501" y="9617"/>
                      </a:cubicBezTo>
                      <a:cubicBezTo>
                        <a:pt x="5817" y="6280"/>
                        <a:pt x="5724" y="2722"/>
                        <a:pt x="4060" y="1"/>
                      </a:cubicBezTo>
                      <a:close/>
                    </a:path>
                  </a:pathLst>
                </a:custGeom>
                <a:solidFill>
                  <a:srgbClr val="A96C48"/>
                </a:solidFill>
                <a:ln>
                  <a:noFill/>
                </a:ln>
              </p:spPr>
              <p:txBody>
                <a:bodyPr spcFirstLastPara="1" wrap="square" lIns="121900" tIns="121900" rIns="121900" bIns="121900" anchor="ctr" anchorCtr="0">
                  <a:noAutofit/>
                </a:bodyPr>
                <a:lstStyle/>
                <a:p>
                  <a:endParaRPr sz="2400"/>
                </a:p>
              </p:txBody>
            </p:sp>
            <p:sp>
              <p:nvSpPr>
                <p:cNvPr id="920" name="Google Shape;920;p35"/>
                <p:cNvSpPr/>
                <p:nvPr/>
              </p:nvSpPr>
              <p:spPr>
                <a:xfrm>
                  <a:off x="2168984" y="2988092"/>
                  <a:ext cx="592016" cy="402194"/>
                </a:xfrm>
                <a:custGeom>
                  <a:avLst/>
                  <a:gdLst/>
                  <a:ahLst/>
                  <a:cxnLst/>
                  <a:rect l="l" t="t" r="r" b="b"/>
                  <a:pathLst>
                    <a:path w="13626" h="9257" extrusionOk="0">
                      <a:moveTo>
                        <a:pt x="5300" y="0"/>
                      </a:moveTo>
                      <a:cubicBezTo>
                        <a:pt x="5300" y="0"/>
                        <a:pt x="5270" y="1249"/>
                        <a:pt x="4295" y="1613"/>
                      </a:cubicBezTo>
                      <a:cubicBezTo>
                        <a:pt x="3324" y="1981"/>
                        <a:pt x="2956" y="1951"/>
                        <a:pt x="2772" y="2528"/>
                      </a:cubicBezTo>
                      <a:cubicBezTo>
                        <a:pt x="2593" y="3106"/>
                        <a:pt x="2712" y="3225"/>
                        <a:pt x="2378" y="3624"/>
                      </a:cubicBezTo>
                      <a:cubicBezTo>
                        <a:pt x="2044" y="4017"/>
                        <a:pt x="1163" y="4171"/>
                        <a:pt x="1163" y="4779"/>
                      </a:cubicBezTo>
                      <a:cubicBezTo>
                        <a:pt x="1163" y="4779"/>
                        <a:pt x="1158" y="4778"/>
                        <a:pt x="1149" y="4778"/>
                      </a:cubicBezTo>
                      <a:cubicBezTo>
                        <a:pt x="1038" y="4778"/>
                        <a:pt x="324" y="4804"/>
                        <a:pt x="158" y="5450"/>
                      </a:cubicBezTo>
                      <a:cubicBezTo>
                        <a:pt x="0" y="6050"/>
                        <a:pt x="520" y="6720"/>
                        <a:pt x="1268" y="6720"/>
                      </a:cubicBezTo>
                      <a:cubicBezTo>
                        <a:pt x="1389" y="6720"/>
                        <a:pt x="1516" y="6703"/>
                        <a:pt x="1647" y="6665"/>
                      </a:cubicBezTo>
                      <a:cubicBezTo>
                        <a:pt x="1647" y="6665"/>
                        <a:pt x="2715" y="9257"/>
                        <a:pt x="6555" y="9257"/>
                      </a:cubicBezTo>
                      <a:cubicBezTo>
                        <a:pt x="6640" y="9257"/>
                        <a:pt x="6726" y="9255"/>
                        <a:pt x="6814" y="9253"/>
                      </a:cubicBezTo>
                      <a:cubicBezTo>
                        <a:pt x="10866" y="9129"/>
                        <a:pt x="11691" y="5754"/>
                        <a:pt x="11781" y="5386"/>
                      </a:cubicBezTo>
                      <a:cubicBezTo>
                        <a:pt x="11781" y="5386"/>
                        <a:pt x="11866" y="5397"/>
                        <a:pt x="11997" y="5397"/>
                      </a:cubicBezTo>
                      <a:cubicBezTo>
                        <a:pt x="12447" y="5397"/>
                        <a:pt x="13451" y="5270"/>
                        <a:pt x="13543" y="4141"/>
                      </a:cubicBezTo>
                      <a:cubicBezTo>
                        <a:pt x="13626" y="3167"/>
                        <a:pt x="12952" y="3004"/>
                        <a:pt x="12492" y="3004"/>
                      </a:cubicBezTo>
                      <a:cubicBezTo>
                        <a:pt x="12261" y="3004"/>
                        <a:pt x="12084" y="3046"/>
                        <a:pt x="12084" y="3046"/>
                      </a:cubicBezTo>
                      <a:cubicBezTo>
                        <a:pt x="12084" y="3046"/>
                        <a:pt x="11830" y="2609"/>
                        <a:pt x="11357" y="2609"/>
                      </a:cubicBezTo>
                      <a:cubicBezTo>
                        <a:pt x="11317" y="2609"/>
                        <a:pt x="11276" y="2612"/>
                        <a:pt x="11233" y="2618"/>
                      </a:cubicBezTo>
                      <a:cubicBezTo>
                        <a:pt x="11170" y="2629"/>
                        <a:pt x="11105" y="2634"/>
                        <a:pt x="11039" y="2634"/>
                      </a:cubicBezTo>
                      <a:cubicBezTo>
                        <a:pt x="10524" y="2634"/>
                        <a:pt x="9922" y="2331"/>
                        <a:pt x="9711" y="1767"/>
                      </a:cubicBezTo>
                      <a:cubicBezTo>
                        <a:pt x="9499" y="1215"/>
                        <a:pt x="9131" y="897"/>
                        <a:pt x="8600" y="897"/>
                      </a:cubicBezTo>
                      <a:cubicBezTo>
                        <a:pt x="8518" y="897"/>
                        <a:pt x="8432" y="905"/>
                        <a:pt x="8342" y="920"/>
                      </a:cubicBezTo>
                      <a:cubicBezTo>
                        <a:pt x="7827" y="1009"/>
                        <a:pt x="7454" y="1355"/>
                        <a:pt x="7004" y="1355"/>
                      </a:cubicBezTo>
                      <a:cubicBezTo>
                        <a:pt x="6871" y="1355"/>
                        <a:pt x="6731" y="1325"/>
                        <a:pt x="6579" y="1249"/>
                      </a:cubicBezTo>
                      <a:cubicBezTo>
                        <a:pt x="5908" y="915"/>
                        <a:pt x="5300" y="0"/>
                        <a:pt x="5300" y="0"/>
                      </a:cubicBezTo>
                      <a:close/>
                    </a:path>
                  </a:pathLst>
                </a:custGeom>
                <a:solidFill>
                  <a:srgbClr val="A96C48"/>
                </a:solidFill>
                <a:ln>
                  <a:noFill/>
                </a:ln>
              </p:spPr>
              <p:txBody>
                <a:bodyPr spcFirstLastPara="1" wrap="square" lIns="121900" tIns="121900" rIns="121900" bIns="121900" anchor="ctr" anchorCtr="0">
                  <a:noAutofit/>
                </a:bodyPr>
                <a:lstStyle/>
                <a:p>
                  <a:endParaRPr sz="2400"/>
                </a:p>
              </p:txBody>
            </p:sp>
            <p:sp>
              <p:nvSpPr>
                <p:cNvPr id="921" name="Google Shape;921;p35"/>
                <p:cNvSpPr/>
                <p:nvPr/>
              </p:nvSpPr>
              <p:spPr>
                <a:xfrm>
                  <a:off x="2327873" y="3439253"/>
                  <a:ext cx="280888" cy="155890"/>
                </a:xfrm>
                <a:custGeom>
                  <a:avLst/>
                  <a:gdLst/>
                  <a:ahLst/>
                  <a:cxnLst/>
                  <a:rect l="l" t="t" r="r" b="b"/>
                  <a:pathLst>
                    <a:path w="6465" h="3588" extrusionOk="0">
                      <a:moveTo>
                        <a:pt x="886" y="1"/>
                      </a:moveTo>
                      <a:cubicBezTo>
                        <a:pt x="742" y="1"/>
                        <a:pt x="571" y="11"/>
                        <a:pt x="381" y="33"/>
                      </a:cubicBezTo>
                      <a:cubicBezTo>
                        <a:pt x="172" y="1542"/>
                        <a:pt x="0" y="3092"/>
                        <a:pt x="43" y="3386"/>
                      </a:cubicBezTo>
                      <a:cubicBezTo>
                        <a:pt x="2670" y="3429"/>
                        <a:pt x="5600" y="3562"/>
                        <a:pt x="6152" y="3588"/>
                      </a:cubicBezTo>
                      <a:cubicBezTo>
                        <a:pt x="6174" y="3155"/>
                        <a:pt x="6289" y="1295"/>
                        <a:pt x="6464" y="272"/>
                      </a:cubicBezTo>
                      <a:cubicBezTo>
                        <a:pt x="5968" y="264"/>
                        <a:pt x="5536" y="238"/>
                        <a:pt x="5536" y="238"/>
                      </a:cubicBezTo>
                      <a:lnTo>
                        <a:pt x="5536" y="238"/>
                      </a:lnTo>
                      <a:cubicBezTo>
                        <a:pt x="5536" y="239"/>
                        <a:pt x="5596" y="2578"/>
                        <a:pt x="5476" y="2792"/>
                      </a:cubicBezTo>
                      <a:cubicBezTo>
                        <a:pt x="5436" y="2863"/>
                        <a:pt x="4919" y="2887"/>
                        <a:pt x="4247" y="2887"/>
                      </a:cubicBezTo>
                      <a:cubicBezTo>
                        <a:pt x="2904" y="2887"/>
                        <a:pt x="942" y="2792"/>
                        <a:pt x="942" y="2792"/>
                      </a:cubicBezTo>
                      <a:cubicBezTo>
                        <a:pt x="942" y="2792"/>
                        <a:pt x="1092" y="482"/>
                        <a:pt x="1335" y="144"/>
                      </a:cubicBezTo>
                      <a:cubicBezTo>
                        <a:pt x="1401" y="55"/>
                        <a:pt x="1215" y="1"/>
                        <a:pt x="886" y="1"/>
                      </a:cubicBezTo>
                      <a:close/>
                    </a:path>
                  </a:pathLst>
                </a:custGeom>
                <a:solidFill>
                  <a:srgbClr val="FCA08A"/>
                </a:solidFill>
                <a:ln>
                  <a:noFill/>
                </a:ln>
              </p:spPr>
              <p:txBody>
                <a:bodyPr spcFirstLastPara="1" wrap="square" lIns="121900" tIns="121900" rIns="121900" bIns="121900" anchor="ctr" anchorCtr="0">
                  <a:noAutofit/>
                </a:bodyPr>
                <a:lstStyle/>
                <a:p>
                  <a:endParaRPr sz="2400"/>
                </a:p>
              </p:txBody>
            </p:sp>
            <p:sp>
              <p:nvSpPr>
                <p:cNvPr id="922" name="Google Shape;922;p35"/>
                <p:cNvSpPr/>
                <p:nvPr/>
              </p:nvSpPr>
              <p:spPr>
                <a:xfrm>
                  <a:off x="2203525" y="3441773"/>
                  <a:ext cx="564644" cy="346277"/>
                </a:xfrm>
                <a:custGeom>
                  <a:avLst/>
                  <a:gdLst/>
                  <a:ahLst/>
                  <a:cxnLst/>
                  <a:rect l="l" t="t" r="r" b="b"/>
                  <a:pathLst>
                    <a:path w="12996" h="7970" extrusionOk="0">
                      <a:moveTo>
                        <a:pt x="3055" y="1"/>
                      </a:moveTo>
                      <a:cubicBezTo>
                        <a:pt x="2058" y="146"/>
                        <a:pt x="672" y="595"/>
                        <a:pt x="1" y="1549"/>
                      </a:cubicBezTo>
                      <a:cubicBezTo>
                        <a:pt x="1" y="1549"/>
                        <a:pt x="608" y="3563"/>
                        <a:pt x="643" y="4578"/>
                      </a:cubicBezTo>
                      <a:cubicBezTo>
                        <a:pt x="659" y="5215"/>
                        <a:pt x="582" y="6738"/>
                        <a:pt x="489" y="7970"/>
                      </a:cubicBezTo>
                      <a:cubicBezTo>
                        <a:pt x="4406" y="7701"/>
                        <a:pt x="8526" y="6643"/>
                        <a:pt x="11828" y="4462"/>
                      </a:cubicBezTo>
                      <a:cubicBezTo>
                        <a:pt x="12098" y="3269"/>
                        <a:pt x="12444" y="1994"/>
                        <a:pt x="12667" y="1609"/>
                      </a:cubicBezTo>
                      <a:cubicBezTo>
                        <a:pt x="12995" y="1041"/>
                        <a:pt x="10988" y="214"/>
                        <a:pt x="10258" y="214"/>
                      </a:cubicBezTo>
                      <a:cubicBezTo>
                        <a:pt x="10245" y="214"/>
                        <a:pt x="10232" y="214"/>
                        <a:pt x="10220" y="214"/>
                      </a:cubicBezTo>
                      <a:cubicBezTo>
                        <a:pt x="10095" y="219"/>
                        <a:pt x="9958" y="221"/>
                        <a:pt x="9816" y="221"/>
                      </a:cubicBezTo>
                      <a:cubicBezTo>
                        <a:pt x="9716" y="221"/>
                        <a:pt x="9613" y="220"/>
                        <a:pt x="9510" y="218"/>
                      </a:cubicBezTo>
                      <a:cubicBezTo>
                        <a:pt x="9309" y="1348"/>
                        <a:pt x="9190" y="3607"/>
                        <a:pt x="9190" y="3628"/>
                      </a:cubicBezTo>
                      <a:lnTo>
                        <a:pt x="9185" y="3723"/>
                      </a:lnTo>
                      <a:lnTo>
                        <a:pt x="9095" y="3717"/>
                      </a:lnTo>
                      <a:cubicBezTo>
                        <a:pt x="9061" y="3713"/>
                        <a:pt x="5754" y="3555"/>
                        <a:pt x="2845" y="3512"/>
                      </a:cubicBezTo>
                      <a:lnTo>
                        <a:pt x="2807" y="3508"/>
                      </a:lnTo>
                      <a:lnTo>
                        <a:pt x="2768" y="3474"/>
                      </a:lnTo>
                      <a:cubicBezTo>
                        <a:pt x="2627" y="3307"/>
                        <a:pt x="2862" y="1395"/>
                        <a:pt x="3055" y="1"/>
                      </a:cubicBezTo>
                      <a:close/>
                    </a:path>
                  </a:pathLst>
                </a:custGeom>
                <a:solidFill>
                  <a:srgbClr val="FCA08A"/>
                </a:solidFill>
                <a:ln>
                  <a:noFill/>
                </a:ln>
              </p:spPr>
              <p:txBody>
                <a:bodyPr spcFirstLastPara="1" wrap="square" lIns="121900" tIns="121900" rIns="121900" bIns="121900" anchor="ctr" anchorCtr="0">
                  <a:noAutofit/>
                </a:bodyPr>
                <a:lstStyle/>
                <a:p>
                  <a:endParaRPr sz="2400"/>
                </a:p>
              </p:txBody>
            </p:sp>
            <p:sp>
              <p:nvSpPr>
                <p:cNvPr id="923" name="Google Shape;923;p35"/>
                <p:cNvSpPr/>
                <p:nvPr/>
              </p:nvSpPr>
              <p:spPr>
                <a:xfrm>
                  <a:off x="2213953" y="3635594"/>
                  <a:ext cx="503513" cy="268288"/>
                </a:xfrm>
                <a:custGeom>
                  <a:avLst/>
                  <a:gdLst/>
                  <a:ahLst/>
                  <a:cxnLst/>
                  <a:rect l="l" t="t" r="r" b="b"/>
                  <a:pathLst>
                    <a:path w="11589" h="6175" extrusionOk="0">
                      <a:moveTo>
                        <a:pt x="11588" y="1"/>
                      </a:moveTo>
                      <a:cubicBezTo>
                        <a:pt x="8286" y="2182"/>
                        <a:pt x="4166" y="3240"/>
                        <a:pt x="249" y="3509"/>
                      </a:cubicBezTo>
                      <a:cubicBezTo>
                        <a:pt x="192" y="4241"/>
                        <a:pt x="132" y="4869"/>
                        <a:pt x="81" y="5152"/>
                      </a:cubicBezTo>
                      <a:cubicBezTo>
                        <a:pt x="1" y="5594"/>
                        <a:pt x="2604" y="6174"/>
                        <a:pt x="5488" y="6174"/>
                      </a:cubicBezTo>
                      <a:cubicBezTo>
                        <a:pt x="7488" y="6174"/>
                        <a:pt x="9622" y="5895"/>
                        <a:pt x="11088" y="5096"/>
                      </a:cubicBezTo>
                      <a:cubicBezTo>
                        <a:pt x="11110" y="4360"/>
                        <a:pt x="11049" y="2919"/>
                        <a:pt x="11264" y="1631"/>
                      </a:cubicBezTo>
                      <a:cubicBezTo>
                        <a:pt x="11337" y="1195"/>
                        <a:pt x="11452" y="609"/>
                        <a:pt x="11588" y="1"/>
                      </a:cubicBezTo>
                      <a:close/>
                    </a:path>
                  </a:pathLst>
                </a:custGeom>
                <a:solidFill>
                  <a:srgbClr val="FF6D60"/>
                </a:solidFill>
                <a:ln>
                  <a:noFill/>
                </a:ln>
              </p:spPr>
              <p:txBody>
                <a:bodyPr spcFirstLastPara="1" wrap="square" lIns="121900" tIns="121900" rIns="121900" bIns="121900" anchor="ctr" anchorCtr="0">
                  <a:noAutofit/>
                </a:bodyPr>
                <a:lstStyle/>
                <a:p>
                  <a:endParaRPr sz="2400"/>
                </a:p>
              </p:txBody>
            </p:sp>
            <p:sp>
              <p:nvSpPr>
                <p:cNvPr id="924" name="Google Shape;924;p35"/>
                <p:cNvSpPr/>
                <p:nvPr/>
              </p:nvSpPr>
              <p:spPr>
                <a:xfrm>
                  <a:off x="2317663" y="3440687"/>
                  <a:ext cx="299093" cy="162841"/>
                </a:xfrm>
                <a:custGeom>
                  <a:avLst/>
                  <a:gdLst/>
                  <a:ahLst/>
                  <a:cxnLst/>
                  <a:rect l="l" t="t" r="r" b="b"/>
                  <a:pathLst>
                    <a:path w="6884" h="3748" extrusionOk="0">
                      <a:moveTo>
                        <a:pt x="616" y="0"/>
                      </a:moveTo>
                      <a:lnTo>
                        <a:pt x="616" y="0"/>
                      </a:lnTo>
                      <a:cubicBezTo>
                        <a:pt x="557" y="4"/>
                        <a:pt x="492" y="12"/>
                        <a:pt x="428" y="26"/>
                      </a:cubicBezTo>
                      <a:cubicBezTo>
                        <a:pt x="235" y="1420"/>
                        <a:pt x="0" y="3332"/>
                        <a:pt x="141" y="3499"/>
                      </a:cubicBezTo>
                      <a:lnTo>
                        <a:pt x="180" y="3533"/>
                      </a:lnTo>
                      <a:lnTo>
                        <a:pt x="218" y="3537"/>
                      </a:lnTo>
                      <a:cubicBezTo>
                        <a:pt x="3127" y="3580"/>
                        <a:pt x="6434" y="3738"/>
                        <a:pt x="6468" y="3742"/>
                      </a:cubicBezTo>
                      <a:lnTo>
                        <a:pt x="6558" y="3748"/>
                      </a:lnTo>
                      <a:lnTo>
                        <a:pt x="6563" y="3653"/>
                      </a:lnTo>
                      <a:cubicBezTo>
                        <a:pt x="6563" y="3632"/>
                        <a:pt x="6682" y="1373"/>
                        <a:pt x="6883" y="243"/>
                      </a:cubicBezTo>
                      <a:cubicBezTo>
                        <a:pt x="6823" y="243"/>
                        <a:pt x="6759" y="243"/>
                        <a:pt x="6699" y="239"/>
                      </a:cubicBezTo>
                      <a:cubicBezTo>
                        <a:pt x="6524" y="1262"/>
                        <a:pt x="6409" y="3122"/>
                        <a:pt x="6387" y="3555"/>
                      </a:cubicBezTo>
                      <a:cubicBezTo>
                        <a:pt x="5835" y="3529"/>
                        <a:pt x="2905" y="3396"/>
                        <a:pt x="278" y="3353"/>
                      </a:cubicBezTo>
                      <a:cubicBezTo>
                        <a:pt x="235" y="3059"/>
                        <a:pt x="407" y="1509"/>
                        <a:pt x="616" y="0"/>
                      </a:cubicBezTo>
                      <a:close/>
                    </a:path>
                  </a:pathLst>
                </a:custGeom>
                <a:solidFill>
                  <a:srgbClr val="FFD35C"/>
                </a:solidFill>
                <a:ln w="9525" cap="flat" cmpd="sng">
                  <a:solidFill>
                    <a:srgbClr val="FFD35C"/>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25" name="Google Shape;925;p35"/>
                <p:cNvSpPr/>
                <p:nvPr/>
              </p:nvSpPr>
              <p:spPr>
                <a:xfrm>
                  <a:off x="2404255" y="3608135"/>
                  <a:ext cx="76424" cy="82376"/>
                </a:xfrm>
                <a:custGeom>
                  <a:avLst/>
                  <a:gdLst/>
                  <a:ahLst/>
                  <a:cxnLst/>
                  <a:rect l="l" t="t" r="r" b="b"/>
                  <a:pathLst>
                    <a:path w="1759" h="1896" extrusionOk="0">
                      <a:moveTo>
                        <a:pt x="860" y="0"/>
                      </a:moveTo>
                      <a:cubicBezTo>
                        <a:pt x="1" y="1505"/>
                        <a:pt x="1057" y="1896"/>
                        <a:pt x="1057" y="1896"/>
                      </a:cubicBezTo>
                      <a:cubicBezTo>
                        <a:pt x="1759" y="1608"/>
                        <a:pt x="1459" y="437"/>
                        <a:pt x="860" y="0"/>
                      </a:cubicBezTo>
                      <a:close/>
                    </a:path>
                  </a:pathLst>
                </a:custGeom>
                <a:solidFill>
                  <a:srgbClr val="DB4949"/>
                </a:solidFill>
                <a:ln>
                  <a:noFill/>
                </a:ln>
              </p:spPr>
              <p:txBody>
                <a:bodyPr spcFirstLastPara="1" wrap="square" lIns="121900" tIns="121900" rIns="121900" bIns="121900" anchor="ctr" anchorCtr="0">
                  <a:noAutofit/>
                </a:bodyPr>
                <a:lstStyle/>
                <a:p>
                  <a:endParaRPr sz="2400"/>
                </a:p>
              </p:txBody>
            </p:sp>
            <p:sp>
              <p:nvSpPr>
                <p:cNvPr id="926" name="Google Shape;926;p35"/>
                <p:cNvSpPr/>
                <p:nvPr/>
              </p:nvSpPr>
              <p:spPr>
                <a:xfrm>
                  <a:off x="2418766" y="3635594"/>
                  <a:ext cx="50747" cy="54918"/>
                </a:xfrm>
                <a:custGeom>
                  <a:avLst/>
                  <a:gdLst/>
                  <a:ahLst/>
                  <a:cxnLst/>
                  <a:rect l="l" t="t" r="r" b="b"/>
                  <a:pathLst>
                    <a:path w="1168" h="1264" extrusionOk="0">
                      <a:moveTo>
                        <a:pt x="569" y="1"/>
                      </a:moveTo>
                      <a:lnTo>
                        <a:pt x="569" y="1"/>
                      </a:lnTo>
                      <a:cubicBezTo>
                        <a:pt x="1" y="1002"/>
                        <a:pt x="702" y="1264"/>
                        <a:pt x="702" y="1264"/>
                      </a:cubicBezTo>
                      <a:cubicBezTo>
                        <a:pt x="1168" y="1075"/>
                        <a:pt x="971" y="292"/>
                        <a:pt x="569" y="1"/>
                      </a:cubicBezTo>
                      <a:close/>
                    </a:path>
                  </a:pathLst>
                </a:custGeom>
                <a:solidFill>
                  <a:srgbClr val="DC9F2F"/>
                </a:solidFill>
                <a:ln>
                  <a:noFill/>
                </a:ln>
              </p:spPr>
              <p:txBody>
                <a:bodyPr spcFirstLastPara="1" wrap="square" lIns="121900" tIns="121900" rIns="121900" bIns="121900" anchor="ctr" anchorCtr="0">
                  <a:noAutofit/>
                </a:bodyPr>
                <a:lstStyle/>
                <a:p>
                  <a:endParaRPr sz="2400"/>
                </a:p>
              </p:txBody>
            </p:sp>
            <p:sp>
              <p:nvSpPr>
                <p:cNvPr id="927" name="Google Shape;927;p35"/>
                <p:cNvSpPr/>
                <p:nvPr/>
              </p:nvSpPr>
              <p:spPr>
                <a:xfrm>
                  <a:off x="2282296" y="3706631"/>
                  <a:ext cx="279454" cy="108402"/>
                </a:xfrm>
                <a:custGeom>
                  <a:avLst/>
                  <a:gdLst/>
                  <a:ahLst/>
                  <a:cxnLst/>
                  <a:rect l="l" t="t" r="r" b="b"/>
                  <a:pathLst>
                    <a:path w="6432" h="2495" extrusionOk="0">
                      <a:moveTo>
                        <a:pt x="6273" y="0"/>
                      </a:moveTo>
                      <a:cubicBezTo>
                        <a:pt x="4861" y="884"/>
                        <a:pt x="3149" y="1360"/>
                        <a:pt x="1452" y="1360"/>
                      </a:cubicBezTo>
                      <a:cubicBezTo>
                        <a:pt x="965" y="1360"/>
                        <a:pt x="478" y="1321"/>
                        <a:pt x="1" y="1240"/>
                      </a:cubicBezTo>
                      <a:lnTo>
                        <a:pt x="1" y="1240"/>
                      </a:lnTo>
                      <a:cubicBezTo>
                        <a:pt x="451" y="1856"/>
                        <a:pt x="1310" y="2494"/>
                        <a:pt x="2966" y="2494"/>
                      </a:cubicBezTo>
                      <a:cubicBezTo>
                        <a:pt x="6196" y="2494"/>
                        <a:pt x="6431" y="30"/>
                        <a:pt x="6431" y="30"/>
                      </a:cubicBezTo>
                      <a:cubicBezTo>
                        <a:pt x="6431" y="30"/>
                        <a:pt x="6371" y="18"/>
                        <a:pt x="6273" y="0"/>
                      </a:cubicBezTo>
                      <a:close/>
                    </a:path>
                  </a:pathLst>
                </a:custGeom>
                <a:solidFill>
                  <a:srgbClr val="45818E"/>
                </a:solidFill>
                <a:ln>
                  <a:noFill/>
                </a:ln>
              </p:spPr>
              <p:txBody>
                <a:bodyPr spcFirstLastPara="1" wrap="square" lIns="121900" tIns="121900" rIns="121900" bIns="121900" anchor="ctr" anchorCtr="0">
                  <a:noAutofit/>
                </a:bodyPr>
                <a:lstStyle/>
                <a:p>
                  <a:endParaRPr sz="2400"/>
                </a:p>
              </p:txBody>
            </p:sp>
            <p:sp>
              <p:nvSpPr>
                <p:cNvPr id="928" name="Google Shape;928;p35"/>
                <p:cNvSpPr/>
                <p:nvPr/>
              </p:nvSpPr>
              <p:spPr>
                <a:xfrm>
                  <a:off x="2261702" y="3684299"/>
                  <a:ext cx="293140" cy="81421"/>
                </a:xfrm>
                <a:custGeom>
                  <a:avLst/>
                  <a:gdLst/>
                  <a:ahLst/>
                  <a:cxnLst/>
                  <a:rect l="l" t="t" r="r" b="b"/>
                  <a:pathLst>
                    <a:path w="6747" h="1874" extrusionOk="0">
                      <a:moveTo>
                        <a:pt x="4321" y="1"/>
                      </a:moveTo>
                      <a:cubicBezTo>
                        <a:pt x="4321" y="1"/>
                        <a:pt x="2483" y="592"/>
                        <a:pt x="126" y="592"/>
                      </a:cubicBezTo>
                      <a:cubicBezTo>
                        <a:pt x="84" y="592"/>
                        <a:pt x="42" y="592"/>
                        <a:pt x="1" y="591"/>
                      </a:cubicBezTo>
                      <a:lnTo>
                        <a:pt x="1" y="591"/>
                      </a:lnTo>
                      <a:cubicBezTo>
                        <a:pt x="1" y="591"/>
                        <a:pt x="48" y="1164"/>
                        <a:pt x="475" y="1754"/>
                      </a:cubicBezTo>
                      <a:cubicBezTo>
                        <a:pt x="952" y="1835"/>
                        <a:pt x="1439" y="1874"/>
                        <a:pt x="1926" y="1874"/>
                      </a:cubicBezTo>
                      <a:cubicBezTo>
                        <a:pt x="3623" y="1874"/>
                        <a:pt x="5335" y="1398"/>
                        <a:pt x="6747" y="514"/>
                      </a:cubicBezTo>
                      <a:cubicBezTo>
                        <a:pt x="6297" y="437"/>
                        <a:pt x="5006" y="206"/>
                        <a:pt x="4321" y="1"/>
                      </a:cubicBezTo>
                      <a:close/>
                    </a:path>
                  </a:pathLst>
                </a:custGeom>
                <a:solidFill>
                  <a:srgbClr val="76A5AF"/>
                </a:solidFill>
                <a:ln>
                  <a:noFill/>
                </a:ln>
              </p:spPr>
              <p:txBody>
                <a:bodyPr spcFirstLastPara="1" wrap="square" lIns="121900" tIns="121900" rIns="121900" bIns="121900" anchor="ctr" anchorCtr="0">
                  <a:noAutofit/>
                </a:bodyPr>
                <a:lstStyle/>
                <a:p>
                  <a:endParaRPr sz="2400"/>
                </a:p>
              </p:txBody>
            </p:sp>
            <p:sp>
              <p:nvSpPr>
                <p:cNvPr id="929" name="Google Shape;929;p35"/>
                <p:cNvSpPr/>
                <p:nvPr/>
              </p:nvSpPr>
              <p:spPr>
                <a:xfrm>
                  <a:off x="2179889" y="3750470"/>
                  <a:ext cx="240047" cy="123478"/>
                </a:xfrm>
                <a:custGeom>
                  <a:avLst/>
                  <a:gdLst/>
                  <a:ahLst/>
                  <a:cxnLst/>
                  <a:rect l="l" t="t" r="r" b="b"/>
                  <a:pathLst>
                    <a:path w="5525" h="2842" extrusionOk="0">
                      <a:moveTo>
                        <a:pt x="4218" y="1"/>
                      </a:moveTo>
                      <a:cubicBezTo>
                        <a:pt x="4049" y="1"/>
                        <a:pt x="3681" y="193"/>
                        <a:pt x="2932" y="732"/>
                      </a:cubicBezTo>
                      <a:cubicBezTo>
                        <a:pt x="2897" y="566"/>
                        <a:pt x="2847" y="362"/>
                        <a:pt x="2794" y="362"/>
                      </a:cubicBezTo>
                      <a:cubicBezTo>
                        <a:pt x="2787" y="362"/>
                        <a:pt x="2780" y="366"/>
                        <a:pt x="2773" y="373"/>
                      </a:cubicBezTo>
                      <a:cubicBezTo>
                        <a:pt x="2713" y="437"/>
                        <a:pt x="2636" y="745"/>
                        <a:pt x="2585" y="955"/>
                      </a:cubicBezTo>
                      <a:cubicBezTo>
                        <a:pt x="1562" y="1554"/>
                        <a:pt x="1" y="2002"/>
                        <a:pt x="1" y="2002"/>
                      </a:cubicBezTo>
                      <a:lnTo>
                        <a:pt x="2760" y="2841"/>
                      </a:lnTo>
                      <a:cubicBezTo>
                        <a:pt x="2760" y="2841"/>
                        <a:pt x="3620" y="2499"/>
                        <a:pt x="4133" y="2123"/>
                      </a:cubicBezTo>
                      <a:cubicBezTo>
                        <a:pt x="4745" y="1674"/>
                        <a:pt x="5524" y="1040"/>
                        <a:pt x="5293" y="865"/>
                      </a:cubicBezTo>
                      <a:cubicBezTo>
                        <a:pt x="5283" y="857"/>
                        <a:pt x="5269" y="853"/>
                        <a:pt x="5253" y="853"/>
                      </a:cubicBezTo>
                      <a:cubicBezTo>
                        <a:pt x="5044" y="853"/>
                        <a:pt x="4407" y="1463"/>
                        <a:pt x="4407" y="1463"/>
                      </a:cubicBezTo>
                      <a:cubicBezTo>
                        <a:pt x="4407" y="1463"/>
                        <a:pt x="5272" y="514"/>
                        <a:pt x="5139" y="437"/>
                      </a:cubicBezTo>
                      <a:cubicBezTo>
                        <a:pt x="5128" y="430"/>
                        <a:pt x="5114" y="427"/>
                        <a:pt x="5097" y="427"/>
                      </a:cubicBezTo>
                      <a:cubicBezTo>
                        <a:pt x="4834" y="427"/>
                        <a:pt x="4014" y="1258"/>
                        <a:pt x="4014" y="1258"/>
                      </a:cubicBezTo>
                      <a:cubicBezTo>
                        <a:pt x="4014" y="1258"/>
                        <a:pt x="4925" y="262"/>
                        <a:pt x="4715" y="231"/>
                      </a:cubicBezTo>
                      <a:cubicBezTo>
                        <a:pt x="4712" y="231"/>
                        <a:pt x="4708" y="231"/>
                        <a:pt x="4705" y="231"/>
                      </a:cubicBezTo>
                      <a:cubicBezTo>
                        <a:pt x="4467" y="231"/>
                        <a:pt x="3376" y="1139"/>
                        <a:pt x="3376" y="1139"/>
                      </a:cubicBezTo>
                      <a:cubicBezTo>
                        <a:pt x="3376" y="1139"/>
                        <a:pt x="4407" y="164"/>
                        <a:pt x="4318" y="44"/>
                      </a:cubicBezTo>
                      <a:cubicBezTo>
                        <a:pt x="4298" y="16"/>
                        <a:pt x="4266" y="1"/>
                        <a:pt x="4218" y="1"/>
                      </a:cubicBezTo>
                      <a:close/>
                    </a:path>
                  </a:pathLst>
                </a:custGeom>
                <a:solidFill>
                  <a:srgbClr val="A96C48"/>
                </a:solidFill>
                <a:ln>
                  <a:noFill/>
                </a:ln>
              </p:spPr>
              <p:txBody>
                <a:bodyPr spcFirstLastPara="1" wrap="square" lIns="121900" tIns="121900" rIns="121900" bIns="121900" anchor="ctr" anchorCtr="0">
                  <a:noAutofit/>
                </a:bodyPr>
                <a:lstStyle/>
                <a:p>
                  <a:endParaRPr sz="2400"/>
                </a:p>
              </p:txBody>
            </p:sp>
            <p:sp>
              <p:nvSpPr>
                <p:cNvPr id="930" name="Google Shape;930;p35"/>
                <p:cNvSpPr/>
                <p:nvPr/>
              </p:nvSpPr>
              <p:spPr>
                <a:xfrm>
                  <a:off x="2403342" y="3750470"/>
                  <a:ext cx="239961" cy="123478"/>
                </a:xfrm>
                <a:custGeom>
                  <a:avLst/>
                  <a:gdLst/>
                  <a:ahLst/>
                  <a:cxnLst/>
                  <a:rect l="l" t="t" r="r" b="b"/>
                  <a:pathLst>
                    <a:path w="5523" h="2842" extrusionOk="0">
                      <a:moveTo>
                        <a:pt x="1306" y="1"/>
                      </a:moveTo>
                      <a:cubicBezTo>
                        <a:pt x="1258" y="1"/>
                        <a:pt x="1226" y="16"/>
                        <a:pt x="1207" y="44"/>
                      </a:cubicBezTo>
                      <a:cubicBezTo>
                        <a:pt x="1116" y="164"/>
                        <a:pt x="2152" y="1139"/>
                        <a:pt x="2152" y="1139"/>
                      </a:cubicBezTo>
                      <a:cubicBezTo>
                        <a:pt x="2152" y="1139"/>
                        <a:pt x="1058" y="231"/>
                        <a:pt x="823" y="231"/>
                      </a:cubicBezTo>
                      <a:cubicBezTo>
                        <a:pt x="819" y="231"/>
                        <a:pt x="816" y="231"/>
                        <a:pt x="812" y="231"/>
                      </a:cubicBezTo>
                      <a:cubicBezTo>
                        <a:pt x="599" y="262"/>
                        <a:pt x="1511" y="1258"/>
                        <a:pt x="1511" y="1258"/>
                      </a:cubicBezTo>
                      <a:cubicBezTo>
                        <a:pt x="1511" y="1258"/>
                        <a:pt x="690" y="427"/>
                        <a:pt x="427" y="427"/>
                      </a:cubicBezTo>
                      <a:cubicBezTo>
                        <a:pt x="411" y="427"/>
                        <a:pt x="397" y="430"/>
                        <a:pt x="385" y="437"/>
                      </a:cubicBezTo>
                      <a:cubicBezTo>
                        <a:pt x="253" y="514"/>
                        <a:pt x="1116" y="1463"/>
                        <a:pt x="1116" y="1463"/>
                      </a:cubicBezTo>
                      <a:cubicBezTo>
                        <a:pt x="1116" y="1463"/>
                        <a:pt x="480" y="853"/>
                        <a:pt x="275" y="853"/>
                      </a:cubicBezTo>
                      <a:cubicBezTo>
                        <a:pt x="259" y="853"/>
                        <a:pt x="246" y="857"/>
                        <a:pt x="235" y="865"/>
                      </a:cubicBezTo>
                      <a:cubicBezTo>
                        <a:pt x="0" y="1040"/>
                        <a:pt x="779" y="1674"/>
                        <a:pt x="1395" y="2123"/>
                      </a:cubicBezTo>
                      <a:cubicBezTo>
                        <a:pt x="1908" y="2499"/>
                        <a:pt x="2768" y="2841"/>
                        <a:pt x="2768" y="2841"/>
                      </a:cubicBezTo>
                      <a:lnTo>
                        <a:pt x="5523" y="2002"/>
                      </a:lnTo>
                      <a:cubicBezTo>
                        <a:pt x="5523" y="2002"/>
                        <a:pt x="3961" y="1554"/>
                        <a:pt x="2939" y="955"/>
                      </a:cubicBezTo>
                      <a:cubicBezTo>
                        <a:pt x="2887" y="745"/>
                        <a:pt x="2810" y="437"/>
                        <a:pt x="2751" y="373"/>
                      </a:cubicBezTo>
                      <a:cubicBezTo>
                        <a:pt x="2744" y="366"/>
                        <a:pt x="2738" y="362"/>
                        <a:pt x="2732" y="362"/>
                      </a:cubicBezTo>
                      <a:cubicBezTo>
                        <a:pt x="2682" y="362"/>
                        <a:pt x="2630" y="566"/>
                        <a:pt x="2597" y="732"/>
                      </a:cubicBezTo>
                      <a:cubicBezTo>
                        <a:pt x="1844" y="193"/>
                        <a:pt x="1475" y="1"/>
                        <a:pt x="1306" y="1"/>
                      </a:cubicBezTo>
                      <a:close/>
                    </a:path>
                  </a:pathLst>
                </a:custGeom>
                <a:solidFill>
                  <a:srgbClr val="A96C48"/>
                </a:solidFill>
                <a:ln>
                  <a:noFill/>
                </a:ln>
              </p:spPr>
              <p:txBody>
                <a:bodyPr spcFirstLastPara="1" wrap="square" lIns="121900" tIns="121900" rIns="121900" bIns="121900" anchor="ctr" anchorCtr="0">
                  <a:noAutofit/>
                </a:bodyPr>
                <a:lstStyle/>
                <a:p>
                  <a:endParaRPr sz="2400"/>
                </a:p>
              </p:txBody>
            </p:sp>
            <p:sp>
              <p:nvSpPr>
                <p:cNvPr id="931" name="Google Shape;931;p35"/>
                <p:cNvSpPr/>
                <p:nvPr/>
              </p:nvSpPr>
              <p:spPr>
                <a:xfrm>
                  <a:off x="1882879" y="3776930"/>
                  <a:ext cx="1130504" cy="262814"/>
                </a:xfrm>
                <a:custGeom>
                  <a:avLst/>
                  <a:gdLst/>
                  <a:ahLst/>
                  <a:cxnLst/>
                  <a:rect l="l" t="t" r="r" b="b"/>
                  <a:pathLst>
                    <a:path w="26020" h="6049" extrusionOk="0">
                      <a:moveTo>
                        <a:pt x="22138" y="1"/>
                      </a:moveTo>
                      <a:cubicBezTo>
                        <a:pt x="21772" y="1"/>
                        <a:pt x="21376" y="42"/>
                        <a:pt x="20950" y="132"/>
                      </a:cubicBezTo>
                      <a:cubicBezTo>
                        <a:pt x="18190" y="715"/>
                        <a:pt x="14632" y="2094"/>
                        <a:pt x="11411" y="2094"/>
                      </a:cubicBezTo>
                      <a:cubicBezTo>
                        <a:pt x="10852" y="2094"/>
                        <a:pt x="10304" y="2052"/>
                        <a:pt x="9772" y="1958"/>
                      </a:cubicBezTo>
                      <a:cubicBezTo>
                        <a:pt x="7647" y="1583"/>
                        <a:pt x="5998" y="1142"/>
                        <a:pt x="4600" y="1142"/>
                      </a:cubicBezTo>
                      <a:cubicBezTo>
                        <a:pt x="3625" y="1142"/>
                        <a:pt x="2772" y="1357"/>
                        <a:pt x="1965" y="1958"/>
                      </a:cubicBezTo>
                      <a:cubicBezTo>
                        <a:pt x="1" y="3417"/>
                        <a:pt x="917" y="6048"/>
                        <a:pt x="917" y="6048"/>
                      </a:cubicBezTo>
                      <a:lnTo>
                        <a:pt x="25609" y="6048"/>
                      </a:lnTo>
                      <a:cubicBezTo>
                        <a:pt x="25609" y="6048"/>
                        <a:pt x="26019" y="4238"/>
                        <a:pt x="25836" y="2921"/>
                      </a:cubicBezTo>
                      <a:cubicBezTo>
                        <a:pt x="25675" y="1777"/>
                        <a:pt x="24555" y="1"/>
                        <a:pt x="22138" y="1"/>
                      </a:cubicBezTo>
                      <a:close/>
                    </a:path>
                  </a:pathLst>
                </a:custGeom>
                <a:solidFill>
                  <a:srgbClr val="F4E1D8"/>
                </a:solidFill>
                <a:ln>
                  <a:noFill/>
                </a:ln>
              </p:spPr>
              <p:txBody>
                <a:bodyPr spcFirstLastPara="1" wrap="square" lIns="121900" tIns="121900" rIns="121900" bIns="121900" anchor="ctr" anchorCtr="0">
                  <a:noAutofit/>
                </a:bodyPr>
                <a:lstStyle/>
                <a:p>
                  <a:endParaRPr sz="2400" dirty="0"/>
                </a:p>
              </p:txBody>
            </p:sp>
            <p:sp>
              <p:nvSpPr>
                <p:cNvPr id="932" name="Google Shape;932;p35"/>
                <p:cNvSpPr/>
                <p:nvPr/>
              </p:nvSpPr>
              <p:spPr>
                <a:xfrm>
                  <a:off x="2681192" y="3202550"/>
                  <a:ext cx="39624" cy="39841"/>
                </a:xfrm>
                <a:custGeom>
                  <a:avLst/>
                  <a:gdLst/>
                  <a:ahLst/>
                  <a:cxnLst/>
                  <a:rect l="l" t="t" r="r" b="b"/>
                  <a:pathLst>
                    <a:path w="912" h="917" extrusionOk="0">
                      <a:moveTo>
                        <a:pt x="454" y="1"/>
                      </a:moveTo>
                      <a:cubicBezTo>
                        <a:pt x="202" y="1"/>
                        <a:pt x="1" y="206"/>
                        <a:pt x="1" y="459"/>
                      </a:cubicBezTo>
                      <a:cubicBezTo>
                        <a:pt x="1" y="711"/>
                        <a:pt x="202" y="916"/>
                        <a:pt x="454" y="916"/>
                      </a:cubicBezTo>
                      <a:cubicBezTo>
                        <a:pt x="706" y="916"/>
                        <a:pt x="911" y="711"/>
                        <a:pt x="911" y="459"/>
                      </a:cubicBezTo>
                      <a:cubicBezTo>
                        <a:pt x="911" y="206"/>
                        <a:pt x="706" y="1"/>
                        <a:pt x="454" y="1"/>
                      </a:cubicBezTo>
                      <a:close/>
                    </a:path>
                  </a:pathLst>
                </a:custGeom>
                <a:solidFill>
                  <a:srgbClr val="DC9F2F"/>
                </a:solidFill>
                <a:ln>
                  <a:noFill/>
                </a:ln>
              </p:spPr>
              <p:txBody>
                <a:bodyPr spcFirstLastPara="1" wrap="square" lIns="121900" tIns="121900" rIns="121900" bIns="121900" anchor="ctr" anchorCtr="0">
                  <a:noAutofit/>
                </a:bodyPr>
                <a:lstStyle/>
                <a:p>
                  <a:endParaRPr sz="2400"/>
                </a:p>
              </p:txBody>
            </p:sp>
            <p:sp>
              <p:nvSpPr>
                <p:cNvPr id="933" name="Google Shape;933;p35"/>
                <p:cNvSpPr/>
                <p:nvPr/>
              </p:nvSpPr>
              <p:spPr>
                <a:xfrm>
                  <a:off x="2203525" y="3261118"/>
                  <a:ext cx="39798" cy="39798"/>
                </a:xfrm>
                <a:custGeom>
                  <a:avLst/>
                  <a:gdLst/>
                  <a:ahLst/>
                  <a:cxnLst/>
                  <a:rect l="l" t="t" r="r" b="b"/>
                  <a:pathLst>
                    <a:path w="916" h="916" extrusionOk="0">
                      <a:moveTo>
                        <a:pt x="458" y="1"/>
                      </a:moveTo>
                      <a:cubicBezTo>
                        <a:pt x="206" y="1"/>
                        <a:pt x="1" y="206"/>
                        <a:pt x="1" y="458"/>
                      </a:cubicBezTo>
                      <a:cubicBezTo>
                        <a:pt x="1" y="710"/>
                        <a:pt x="206" y="915"/>
                        <a:pt x="458" y="915"/>
                      </a:cubicBezTo>
                      <a:cubicBezTo>
                        <a:pt x="710" y="915"/>
                        <a:pt x="916" y="710"/>
                        <a:pt x="916" y="458"/>
                      </a:cubicBezTo>
                      <a:cubicBezTo>
                        <a:pt x="916" y="206"/>
                        <a:pt x="710" y="1"/>
                        <a:pt x="458" y="1"/>
                      </a:cubicBezTo>
                      <a:close/>
                    </a:path>
                  </a:pathLst>
                </a:custGeom>
                <a:solidFill>
                  <a:srgbClr val="DC9F2F"/>
                </a:solidFill>
                <a:ln>
                  <a:noFill/>
                </a:ln>
              </p:spPr>
              <p:txBody>
                <a:bodyPr spcFirstLastPara="1" wrap="square" lIns="121900" tIns="121900" rIns="121900" bIns="121900" anchor="ctr" anchorCtr="0">
                  <a:noAutofit/>
                </a:bodyPr>
                <a:lstStyle/>
                <a:p>
                  <a:endParaRPr sz="2400"/>
                </a:p>
              </p:txBody>
            </p:sp>
            <p:sp>
              <p:nvSpPr>
                <p:cNvPr id="934" name="Google Shape;934;p35"/>
                <p:cNvSpPr/>
                <p:nvPr/>
              </p:nvSpPr>
              <p:spPr>
                <a:xfrm>
                  <a:off x="2183843" y="3212239"/>
                  <a:ext cx="53745" cy="48357"/>
                </a:xfrm>
                <a:custGeom>
                  <a:avLst/>
                  <a:gdLst/>
                  <a:ahLst/>
                  <a:cxnLst/>
                  <a:rect l="l" t="t" r="r" b="b"/>
                  <a:pathLst>
                    <a:path w="1237" h="1113" extrusionOk="0">
                      <a:moveTo>
                        <a:pt x="500" y="0"/>
                      </a:moveTo>
                      <a:cubicBezTo>
                        <a:pt x="239" y="5"/>
                        <a:pt x="43" y="248"/>
                        <a:pt x="34" y="257"/>
                      </a:cubicBezTo>
                      <a:cubicBezTo>
                        <a:pt x="0" y="299"/>
                        <a:pt x="8" y="356"/>
                        <a:pt x="47" y="385"/>
                      </a:cubicBezTo>
                      <a:cubicBezTo>
                        <a:pt x="63" y="400"/>
                        <a:pt x="84" y="407"/>
                        <a:pt x="104" y="407"/>
                      </a:cubicBezTo>
                      <a:cubicBezTo>
                        <a:pt x="131" y="407"/>
                        <a:pt x="159" y="394"/>
                        <a:pt x="176" y="372"/>
                      </a:cubicBezTo>
                      <a:cubicBezTo>
                        <a:pt x="176" y="372"/>
                        <a:pt x="330" y="184"/>
                        <a:pt x="500" y="184"/>
                      </a:cubicBezTo>
                      <a:cubicBezTo>
                        <a:pt x="586" y="184"/>
                        <a:pt x="659" y="222"/>
                        <a:pt x="731" y="308"/>
                      </a:cubicBezTo>
                      <a:cubicBezTo>
                        <a:pt x="1035" y="664"/>
                        <a:pt x="1052" y="1023"/>
                        <a:pt x="1052" y="1027"/>
                      </a:cubicBezTo>
                      <a:cubicBezTo>
                        <a:pt x="1052" y="1074"/>
                        <a:pt x="1096" y="1112"/>
                        <a:pt x="1142" y="1112"/>
                      </a:cubicBezTo>
                      <a:lnTo>
                        <a:pt x="1147" y="1112"/>
                      </a:lnTo>
                      <a:cubicBezTo>
                        <a:pt x="1198" y="1112"/>
                        <a:pt x="1236" y="1069"/>
                        <a:pt x="1232" y="1023"/>
                      </a:cubicBezTo>
                      <a:cubicBezTo>
                        <a:pt x="1232" y="1001"/>
                        <a:pt x="1219" y="595"/>
                        <a:pt x="869" y="188"/>
                      </a:cubicBezTo>
                      <a:cubicBezTo>
                        <a:pt x="762" y="60"/>
                        <a:pt x="638" y="5"/>
                        <a:pt x="500" y="0"/>
                      </a:cubicBezTo>
                      <a:close/>
                    </a:path>
                  </a:pathLst>
                </a:custGeom>
                <a:solidFill>
                  <a:srgbClr val="2B0000"/>
                </a:solidFill>
                <a:ln>
                  <a:noFill/>
                </a:ln>
              </p:spPr>
              <p:txBody>
                <a:bodyPr spcFirstLastPara="1" wrap="square" lIns="121900" tIns="121900" rIns="121900" bIns="121900" anchor="ctr" anchorCtr="0">
                  <a:noAutofit/>
                </a:bodyPr>
                <a:lstStyle/>
                <a:p>
                  <a:endParaRPr sz="2400"/>
                </a:p>
              </p:txBody>
            </p:sp>
            <p:sp>
              <p:nvSpPr>
                <p:cNvPr id="935" name="Google Shape;935;p35"/>
                <p:cNvSpPr/>
                <p:nvPr/>
              </p:nvSpPr>
              <p:spPr>
                <a:xfrm>
                  <a:off x="2431236" y="3267635"/>
                  <a:ext cx="45750" cy="29240"/>
                </a:xfrm>
                <a:custGeom>
                  <a:avLst/>
                  <a:gdLst/>
                  <a:ahLst/>
                  <a:cxnLst/>
                  <a:rect l="l" t="t" r="r" b="b"/>
                  <a:pathLst>
                    <a:path w="1053" h="673" extrusionOk="0">
                      <a:moveTo>
                        <a:pt x="949" y="0"/>
                      </a:moveTo>
                      <a:cubicBezTo>
                        <a:pt x="913" y="0"/>
                        <a:pt x="879" y="20"/>
                        <a:pt x="863" y="51"/>
                      </a:cubicBezTo>
                      <a:cubicBezTo>
                        <a:pt x="671" y="475"/>
                        <a:pt x="204" y="493"/>
                        <a:pt x="113" y="493"/>
                      </a:cubicBezTo>
                      <a:cubicBezTo>
                        <a:pt x="105" y="493"/>
                        <a:pt x="100" y="492"/>
                        <a:pt x="99" y="492"/>
                      </a:cubicBezTo>
                      <a:cubicBezTo>
                        <a:pt x="51" y="492"/>
                        <a:pt x="4" y="526"/>
                        <a:pt x="0" y="578"/>
                      </a:cubicBezTo>
                      <a:cubicBezTo>
                        <a:pt x="0" y="625"/>
                        <a:pt x="38" y="672"/>
                        <a:pt x="85" y="672"/>
                      </a:cubicBezTo>
                      <a:lnTo>
                        <a:pt x="119" y="672"/>
                      </a:lnTo>
                      <a:cubicBezTo>
                        <a:pt x="257" y="672"/>
                        <a:pt x="800" y="641"/>
                        <a:pt x="1031" y="128"/>
                      </a:cubicBezTo>
                      <a:cubicBezTo>
                        <a:pt x="1052" y="82"/>
                        <a:pt x="1031" y="30"/>
                        <a:pt x="988" y="9"/>
                      </a:cubicBezTo>
                      <a:cubicBezTo>
                        <a:pt x="975" y="3"/>
                        <a:pt x="962" y="0"/>
                        <a:pt x="949" y="0"/>
                      </a:cubicBezTo>
                      <a:close/>
                    </a:path>
                  </a:pathLst>
                </a:custGeom>
                <a:solidFill>
                  <a:srgbClr val="2B0000"/>
                </a:solidFill>
                <a:ln>
                  <a:noFill/>
                </a:ln>
              </p:spPr>
              <p:txBody>
                <a:bodyPr spcFirstLastPara="1" wrap="square" lIns="121900" tIns="121900" rIns="121900" bIns="121900" anchor="ctr" anchorCtr="0">
                  <a:noAutofit/>
                </a:bodyPr>
                <a:lstStyle/>
                <a:p>
                  <a:endParaRPr sz="2400"/>
                </a:p>
              </p:txBody>
            </p:sp>
            <p:sp>
              <p:nvSpPr>
                <p:cNvPr id="936" name="Google Shape;936;p35"/>
                <p:cNvSpPr/>
                <p:nvPr/>
              </p:nvSpPr>
              <p:spPr>
                <a:xfrm>
                  <a:off x="2381227" y="3181347"/>
                  <a:ext cx="60262" cy="86287"/>
                </a:xfrm>
                <a:custGeom>
                  <a:avLst/>
                  <a:gdLst/>
                  <a:ahLst/>
                  <a:cxnLst/>
                  <a:rect l="l" t="t" r="r" b="b"/>
                  <a:pathLst>
                    <a:path w="1387" h="1986" extrusionOk="0">
                      <a:moveTo>
                        <a:pt x="925" y="0"/>
                      </a:moveTo>
                      <a:cubicBezTo>
                        <a:pt x="906" y="0"/>
                        <a:pt x="886" y="6"/>
                        <a:pt x="869" y="18"/>
                      </a:cubicBezTo>
                      <a:cubicBezTo>
                        <a:pt x="830" y="48"/>
                        <a:pt x="821" y="104"/>
                        <a:pt x="851" y="147"/>
                      </a:cubicBezTo>
                      <a:cubicBezTo>
                        <a:pt x="1065" y="429"/>
                        <a:pt x="1177" y="677"/>
                        <a:pt x="1138" y="793"/>
                      </a:cubicBezTo>
                      <a:cubicBezTo>
                        <a:pt x="1129" y="814"/>
                        <a:pt x="1116" y="840"/>
                        <a:pt x="1057" y="861"/>
                      </a:cubicBezTo>
                      <a:cubicBezTo>
                        <a:pt x="954" y="891"/>
                        <a:pt x="826" y="895"/>
                        <a:pt x="701" y="899"/>
                      </a:cubicBezTo>
                      <a:cubicBezTo>
                        <a:pt x="423" y="903"/>
                        <a:pt x="81" y="913"/>
                        <a:pt x="22" y="1323"/>
                      </a:cubicBezTo>
                      <a:cubicBezTo>
                        <a:pt x="0" y="1477"/>
                        <a:pt x="34" y="1614"/>
                        <a:pt x="120" y="1725"/>
                      </a:cubicBezTo>
                      <a:cubicBezTo>
                        <a:pt x="291" y="1943"/>
                        <a:pt x="603" y="1981"/>
                        <a:pt x="616" y="1986"/>
                      </a:cubicBezTo>
                      <a:lnTo>
                        <a:pt x="628" y="1986"/>
                      </a:lnTo>
                      <a:cubicBezTo>
                        <a:pt x="672" y="1986"/>
                        <a:pt x="711" y="1952"/>
                        <a:pt x="719" y="1904"/>
                      </a:cubicBezTo>
                      <a:cubicBezTo>
                        <a:pt x="723" y="1853"/>
                        <a:pt x="689" y="1811"/>
                        <a:pt x="638" y="1802"/>
                      </a:cubicBezTo>
                      <a:cubicBezTo>
                        <a:pt x="638" y="1802"/>
                        <a:pt x="385" y="1772"/>
                        <a:pt x="265" y="1614"/>
                      </a:cubicBezTo>
                      <a:cubicBezTo>
                        <a:pt x="210" y="1541"/>
                        <a:pt x="188" y="1456"/>
                        <a:pt x="205" y="1349"/>
                      </a:cubicBezTo>
                      <a:cubicBezTo>
                        <a:pt x="239" y="1101"/>
                        <a:pt x="397" y="1087"/>
                        <a:pt x="705" y="1079"/>
                      </a:cubicBezTo>
                      <a:cubicBezTo>
                        <a:pt x="843" y="1079"/>
                        <a:pt x="984" y="1075"/>
                        <a:pt x="1112" y="1032"/>
                      </a:cubicBezTo>
                      <a:cubicBezTo>
                        <a:pt x="1240" y="994"/>
                        <a:pt x="1292" y="908"/>
                        <a:pt x="1313" y="848"/>
                      </a:cubicBezTo>
                      <a:cubicBezTo>
                        <a:pt x="1386" y="621"/>
                        <a:pt x="1181" y="283"/>
                        <a:pt x="997" y="35"/>
                      </a:cubicBezTo>
                      <a:cubicBezTo>
                        <a:pt x="979" y="12"/>
                        <a:pt x="953" y="0"/>
                        <a:pt x="925" y="0"/>
                      </a:cubicBezTo>
                      <a:close/>
                    </a:path>
                  </a:pathLst>
                </a:custGeom>
                <a:solidFill>
                  <a:srgbClr val="2B0000"/>
                </a:solidFill>
                <a:ln>
                  <a:noFill/>
                </a:ln>
              </p:spPr>
              <p:txBody>
                <a:bodyPr spcFirstLastPara="1" wrap="square" lIns="121900" tIns="121900" rIns="121900" bIns="121900" anchor="ctr" anchorCtr="0">
                  <a:noAutofit/>
                </a:bodyPr>
                <a:lstStyle/>
                <a:p>
                  <a:endParaRPr sz="2400"/>
                </a:p>
              </p:txBody>
            </p:sp>
            <p:sp>
              <p:nvSpPr>
                <p:cNvPr id="937" name="Google Shape;937;p35"/>
                <p:cNvSpPr/>
                <p:nvPr/>
              </p:nvSpPr>
              <p:spPr>
                <a:xfrm>
                  <a:off x="2681366" y="3136466"/>
                  <a:ext cx="63955" cy="66127"/>
                </a:xfrm>
                <a:custGeom>
                  <a:avLst/>
                  <a:gdLst/>
                  <a:ahLst/>
                  <a:cxnLst/>
                  <a:rect l="l" t="t" r="r" b="b"/>
                  <a:pathLst>
                    <a:path w="1472" h="1522" extrusionOk="0">
                      <a:moveTo>
                        <a:pt x="891" y="1"/>
                      </a:moveTo>
                      <a:cubicBezTo>
                        <a:pt x="856" y="1"/>
                        <a:pt x="818" y="3"/>
                        <a:pt x="779" y="7"/>
                      </a:cubicBezTo>
                      <a:cubicBezTo>
                        <a:pt x="569" y="41"/>
                        <a:pt x="407" y="144"/>
                        <a:pt x="296" y="311"/>
                      </a:cubicBezTo>
                      <a:cubicBezTo>
                        <a:pt x="1" y="730"/>
                        <a:pt x="129" y="1419"/>
                        <a:pt x="133" y="1449"/>
                      </a:cubicBezTo>
                      <a:cubicBezTo>
                        <a:pt x="142" y="1492"/>
                        <a:pt x="180" y="1522"/>
                        <a:pt x="224" y="1522"/>
                      </a:cubicBezTo>
                      <a:lnTo>
                        <a:pt x="240" y="1522"/>
                      </a:lnTo>
                      <a:cubicBezTo>
                        <a:pt x="287" y="1513"/>
                        <a:pt x="322" y="1466"/>
                        <a:pt x="313" y="1415"/>
                      </a:cubicBezTo>
                      <a:cubicBezTo>
                        <a:pt x="313" y="1411"/>
                        <a:pt x="198" y="773"/>
                        <a:pt x="445" y="414"/>
                      </a:cubicBezTo>
                      <a:cubicBezTo>
                        <a:pt x="532" y="290"/>
                        <a:pt x="651" y="213"/>
                        <a:pt x="805" y="187"/>
                      </a:cubicBezTo>
                      <a:cubicBezTo>
                        <a:pt x="833" y="184"/>
                        <a:pt x="860" y="182"/>
                        <a:pt x="886" y="182"/>
                      </a:cubicBezTo>
                      <a:cubicBezTo>
                        <a:pt x="1001" y="182"/>
                        <a:pt x="1092" y="214"/>
                        <a:pt x="1152" y="272"/>
                      </a:cubicBezTo>
                      <a:cubicBezTo>
                        <a:pt x="1276" y="401"/>
                        <a:pt x="1250" y="632"/>
                        <a:pt x="1250" y="632"/>
                      </a:cubicBezTo>
                      <a:cubicBezTo>
                        <a:pt x="1246" y="683"/>
                        <a:pt x="1280" y="730"/>
                        <a:pt x="1331" y="734"/>
                      </a:cubicBezTo>
                      <a:cubicBezTo>
                        <a:pt x="1336" y="735"/>
                        <a:pt x="1341" y="736"/>
                        <a:pt x="1345" y="736"/>
                      </a:cubicBezTo>
                      <a:cubicBezTo>
                        <a:pt x="1388" y="736"/>
                        <a:pt x="1427" y="700"/>
                        <a:pt x="1434" y="657"/>
                      </a:cubicBezTo>
                      <a:cubicBezTo>
                        <a:pt x="1434" y="645"/>
                        <a:pt x="1472" y="341"/>
                        <a:pt x="1284" y="149"/>
                      </a:cubicBezTo>
                      <a:cubicBezTo>
                        <a:pt x="1189" y="50"/>
                        <a:pt x="1059" y="1"/>
                        <a:pt x="891" y="1"/>
                      </a:cubicBezTo>
                      <a:close/>
                    </a:path>
                  </a:pathLst>
                </a:custGeom>
                <a:solidFill>
                  <a:srgbClr val="2B0000"/>
                </a:solidFill>
                <a:ln>
                  <a:noFill/>
                </a:ln>
              </p:spPr>
              <p:txBody>
                <a:bodyPr spcFirstLastPara="1" wrap="square" lIns="121900" tIns="121900" rIns="121900" bIns="121900" anchor="ctr" anchorCtr="0">
                  <a:noAutofit/>
                </a:bodyPr>
                <a:lstStyle/>
                <a:p>
                  <a:endParaRPr sz="2400"/>
                </a:p>
              </p:txBody>
            </p:sp>
            <p:sp>
              <p:nvSpPr>
                <p:cNvPr id="938" name="Google Shape;938;p35"/>
                <p:cNvSpPr/>
                <p:nvPr/>
              </p:nvSpPr>
              <p:spPr>
                <a:xfrm>
                  <a:off x="2685319" y="3163490"/>
                  <a:ext cx="39928" cy="19204"/>
                </a:xfrm>
                <a:custGeom>
                  <a:avLst/>
                  <a:gdLst/>
                  <a:ahLst/>
                  <a:cxnLst/>
                  <a:rect l="l" t="t" r="r" b="b"/>
                  <a:pathLst>
                    <a:path w="919" h="442" extrusionOk="0">
                      <a:moveTo>
                        <a:pt x="583" y="1"/>
                      </a:moveTo>
                      <a:cubicBezTo>
                        <a:pt x="299" y="1"/>
                        <a:pt x="102" y="183"/>
                        <a:pt x="30" y="305"/>
                      </a:cubicBezTo>
                      <a:cubicBezTo>
                        <a:pt x="0" y="348"/>
                        <a:pt x="12" y="404"/>
                        <a:pt x="56" y="429"/>
                      </a:cubicBezTo>
                      <a:cubicBezTo>
                        <a:pt x="72" y="438"/>
                        <a:pt x="89" y="442"/>
                        <a:pt x="107" y="442"/>
                      </a:cubicBezTo>
                      <a:cubicBezTo>
                        <a:pt x="137" y="442"/>
                        <a:pt x="166" y="429"/>
                        <a:pt x="184" y="400"/>
                      </a:cubicBezTo>
                      <a:cubicBezTo>
                        <a:pt x="190" y="389"/>
                        <a:pt x="323" y="183"/>
                        <a:pt x="578" y="183"/>
                      </a:cubicBezTo>
                      <a:cubicBezTo>
                        <a:pt x="639" y="183"/>
                        <a:pt x="707" y="195"/>
                        <a:pt x="782" y="224"/>
                      </a:cubicBezTo>
                      <a:cubicBezTo>
                        <a:pt x="794" y="229"/>
                        <a:pt x="806" y="232"/>
                        <a:pt x="818" y="232"/>
                      </a:cubicBezTo>
                      <a:cubicBezTo>
                        <a:pt x="854" y="232"/>
                        <a:pt x="889" y="208"/>
                        <a:pt x="903" y="173"/>
                      </a:cubicBezTo>
                      <a:cubicBezTo>
                        <a:pt x="919" y="126"/>
                        <a:pt x="898" y="74"/>
                        <a:pt x="851" y="53"/>
                      </a:cubicBezTo>
                      <a:cubicBezTo>
                        <a:pt x="755" y="16"/>
                        <a:pt x="665" y="1"/>
                        <a:pt x="583" y="1"/>
                      </a:cubicBezTo>
                      <a:close/>
                    </a:path>
                  </a:pathLst>
                </a:custGeom>
                <a:solidFill>
                  <a:srgbClr val="2B0000"/>
                </a:solidFill>
                <a:ln>
                  <a:noFill/>
                </a:ln>
              </p:spPr>
              <p:txBody>
                <a:bodyPr spcFirstLastPara="1" wrap="square" lIns="121900" tIns="121900" rIns="121900" bIns="121900" anchor="ctr" anchorCtr="0">
                  <a:noAutofit/>
                </a:bodyPr>
                <a:lstStyle/>
                <a:p>
                  <a:endParaRPr sz="2400"/>
                </a:p>
              </p:txBody>
            </p:sp>
            <p:sp>
              <p:nvSpPr>
                <p:cNvPr id="939" name="Google Shape;939;p35"/>
                <p:cNvSpPr/>
                <p:nvPr/>
              </p:nvSpPr>
              <p:spPr>
                <a:xfrm>
                  <a:off x="2490673" y="3095973"/>
                  <a:ext cx="67517" cy="37843"/>
                </a:xfrm>
                <a:custGeom>
                  <a:avLst/>
                  <a:gdLst/>
                  <a:ahLst/>
                  <a:cxnLst/>
                  <a:rect l="l" t="t" r="r" b="b"/>
                  <a:pathLst>
                    <a:path w="1554" h="871" extrusionOk="0">
                      <a:moveTo>
                        <a:pt x="141" y="1"/>
                      </a:moveTo>
                      <a:cubicBezTo>
                        <a:pt x="110" y="1"/>
                        <a:pt x="91" y="2"/>
                        <a:pt x="86" y="3"/>
                      </a:cubicBezTo>
                      <a:cubicBezTo>
                        <a:pt x="34" y="7"/>
                        <a:pt x="1" y="49"/>
                        <a:pt x="1" y="101"/>
                      </a:cubicBezTo>
                      <a:cubicBezTo>
                        <a:pt x="5" y="152"/>
                        <a:pt x="48" y="187"/>
                        <a:pt x="99" y="187"/>
                      </a:cubicBezTo>
                      <a:cubicBezTo>
                        <a:pt x="103" y="186"/>
                        <a:pt x="119" y="185"/>
                        <a:pt x="144" y="185"/>
                      </a:cubicBezTo>
                      <a:cubicBezTo>
                        <a:pt x="310" y="185"/>
                        <a:pt x="899" y="235"/>
                        <a:pt x="1378" y="837"/>
                      </a:cubicBezTo>
                      <a:cubicBezTo>
                        <a:pt x="1400" y="858"/>
                        <a:pt x="1426" y="871"/>
                        <a:pt x="1451" y="871"/>
                      </a:cubicBezTo>
                      <a:cubicBezTo>
                        <a:pt x="1472" y="871"/>
                        <a:pt x="1493" y="862"/>
                        <a:pt x="1507" y="850"/>
                      </a:cubicBezTo>
                      <a:cubicBezTo>
                        <a:pt x="1549" y="819"/>
                        <a:pt x="1554" y="760"/>
                        <a:pt x="1523" y="722"/>
                      </a:cubicBezTo>
                      <a:cubicBezTo>
                        <a:pt x="993" y="59"/>
                        <a:pt x="336" y="1"/>
                        <a:pt x="141" y="1"/>
                      </a:cubicBezTo>
                      <a:close/>
                    </a:path>
                  </a:pathLst>
                </a:custGeom>
                <a:solidFill>
                  <a:srgbClr val="2B0000"/>
                </a:solidFill>
                <a:ln>
                  <a:noFill/>
                </a:ln>
              </p:spPr>
              <p:txBody>
                <a:bodyPr spcFirstLastPara="1" wrap="square" lIns="121900" tIns="121900" rIns="121900" bIns="121900" anchor="ctr" anchorCtr="0">
                  <a:noAutofit/>
                </a:bodyPr>
                <a:lstStyle/>
                <a:p>
                  <a:endParaRPr sz="2400"/>
                </a:p>
              </p:txBody>
            </p:sp>
            <p:sp>
              <p:nvSpPr>
                <p:cNvPr id="940" name="Google Shape;940;p35"/>
                <p:cNvSpPr/>
                <p:nvPr/>
              </p:nvSpPr>
              <p:spPr>
                <a:xfrm>
                  <a:off x="2283817" y="3107182"/>
                  <a:ext cx="59871" cy="49704"/>
                </a:xfrm>
                <a:custGeom>
                  <a:avLst/>
                  <a:gdLst/>
                  <a:ahLst/>
                  <a:cxnLst/>
                  <a:rect l="l" t="t" r="r" b="b"/>
                  <a:pathLst>
                    <a:path w="1378" h="1144" extrusionOk="0">
                      <a:moveTo>
                        <a:pt x="1286" y="0"/>
                      </a:moveTo>
                      <a:cubicBezTo>
                        <a:pt x="1281" y="0"/>
                        <a:pt x="1276" y="1"/>
                        <a:pt x="1271" y="2"/>
                      </a:cubicBezTo>
                      <a:cubicBezTo>
                        <a:pt x="1237" y="6"/>
                        <a:pt x="458" y="130"/>
                        <a:pt x="21" y="1015"/>
                      </a:cubicBezTo>
                      <a:cubicBezTo>
                        <a:pt x="1" y="1058"/>
                        <a:pt x="21" y="1114"/>
                        <a:pt x="65" y="1135"/>
                      </a:cubicBezTo>
                      <a:cubicBezTo>
                        <a:pt x="78" y="1143"/>
                        <a:pt x="90" y="1143"/>
                        <a:pt x="108" y="1143"/>
                      </a:cubicBezTo>
                      <a:cubicBezTo>
                        <a:pt x="137" y="1143"/>
                        <a:pt x="171" y="1126"/>
                        <a:pt x="189" y="1092"/>
                      </a:cubicBezTo>
                      <a:cubicBezTo>
                        <a:pt x="578" y="296"/>
                        <a:pt x="1267" y="185"/>
                        <a:pt x="1297" y="181"/>
                      </a:cubicBezTo>
                      <a:cubicBezTo>
                        <a:pt x="1344" y="172"/>
                        <a:pt x="1378" y="125"/>
                        <a:pt x="1374" y="79"/>
                      </a:cubicBezTo>
                      <a:cubicBezTo>
                        <a:pt x="1366" y="33"/>
                        <a:pt x="1328" y="0"/>
                        <a:pt x="1286" y="0"/>
                      </a:cubicBezTo>
                      <a:close/>
                    </a:path>
                  </a:pathLst>
                </a:custGeom>
                <a:solidFill>
                  <a:srgbClr val="2B0000"/>
                </a:solidFill>
                <a:ln>
                  <a:noFill/>
                </a:ln>
              </p:spPr>
              <p:txBody>
                <a:bodyPr spcFirstLastPara="1" wrap="square" lIns="121900" tIns="121900" rIns="121900" bIns="121900" anchor="ctr" anchorCtr="0">
                  <a:noAutofit/>
                </a:bodyPr>
                <a:lstStyle/>
                <a:p>
                  <a:endParaRPr sz="2400"/>
                </a:p>
              </p:txBody>
            </p:sp>
            <p:sp>
              <p:nvSpPr>
                <p:cNvPr id="941" name="Google Shape;941;p35"/>
                <p:cNvSpPr/>
                <p:nvPr/>
              </p:nvSpPr>
              <p:spPr>
                <a:xfrm>
                  <a:off x="2496451" y="3180435"/>
                  <a:ext cx="29588" cy="36496"/>
                </a:xfrm>
                <a:custGeom>
                  <a:avLst/>
                  <a:gdLst/>
                  <a:ahLst/>
                  <a:cxnLst/>
                  <a:rect l="l" t="t" r="r" b="b"/>
                  <a:pathLst>
                    <a:path w="681" h="840" extrusionOk="0">
                      <a:moveTo>
                        <a:pt x="334" y="0"/>
                      </a:moveTo>
                      <a:cubicBezTo>
                        <a:pt x="329" y="0"/>
                        <a:pt x="325" y="0"/>
                        <a:pt x="321" y="0"/>
                      </a:cubicBezTo>
                      <a:cubicBezTo>
                        <a:pt x="142" y="10"/>
                        <a:pt x="0" y="202"/>
                        <a:pt x="13" y="437"/>
                      </a:cubicBezTo>
                      <a:cubicBezTo>
                        <a:pt x="21" y="663"/>
                        <a:pt x="173" y="840"/>
                        <a:pt x="348" y="840"/>
                      </a:cubicBezTo>
                      <a:cubicBezTo>
                        <a:pt x="351" y="840"/>
                        <a:pt x="355" y="839"/>
                        <a:pt x="359" y="839"/>
                      </a:cubicBezTo>
                      <a:cubicBezTo>
                        <a:pt x="543" y="831"/>
                        <a:pt x="681" y="638"/>
                        <a:pt x="667" y="407"/>
                      </a:cubicBezTo>
                      <a:cubicBezTo>
                        <a:pt x="659" y="177"/>
                        <a:pt x="512" y="0"/>
                        <a:pt x="334" y="0"/>
                      </a:cubicBezTo>
                      <a:close/>
                    </a:path>
                  </a:pathLst>
                </a:custGeom>
                <a:solidFill>
                  <a:srgbClr val="2B0000"/>
                </a:solidFill>
                <a:ln>
                  <a:noFill/>
                </a:ln>
              </p:spPr>
              <p:txBody>
                <a:bodyPr spcFirstLastPara="1" wrap="square" lIns="121900" tIns="121900" rIns="121900" bIns="121900" anchor="ctr" anchorCtr="0">
                  <a:noAutofit/>
                </a:bodyPr>
                <a:lstStyle/>
                <a:p>
                  <a:endParaRPr sz="2400"/>
                </a:p>
              </p:txBody>
            </p:sp>
            <p:sp>
              <p:nvSpPr>
                <p:cNvPr id="942" name="Google Shape;942;p35"/>
                <p:cNvSpPr/>
                <p:nvPr/>
              </p:nvSpPr>
              <p:spPr>
                <a:xfrm>
                  <a:off x="2313535" y="3204244"/>
                  <a:ext cx="29457" cy="36452"/>
                </a:xfrm>
                <a:custGeom>
                  <a:avLst/>
                  <a:gdLst/>
                  <a:ahLst/>
                  <a:cxnLst/>
                  <a:rect l="l" t="t" r="r" b="b"/>
                  <a:pathLst>
                    <a:path w="678" h="839" extrusionOk="0">
                      <a:moveTo>
                        <a:pt x="331" y="0"/>
                      </a:moveTo>
                      <a:cubicBezTo>
                        <a:pt x="327" y="0"/>
                        <a:pt x="322" y="0"/>
                        <a:pt x="318" y="1"/>
                      </a:cubicBezTo>
                      <a:cubicBezTo>
                        <a:pt x="138" y="9"/>
                        <a:pt x="1" y="201"/>
                        <a:pt x="10" y="437"/>
                      </a:cubicBezTo>
                      <a:cubicBezTo>
                        <a:pt x="22" y="662"/>
                        <a:pt x="169" y="839"/>
                        <a:pt x="346" y="839"/>
                      </a:cubicBezTo>
                      <a:cubicBezTo>
                        <a:pt x="351" y="839"/>
                        <a:pt x="355" y="839"/>
                        <a:pt x="360" y="838"/>
                      </a:cubicBezTo>
                      <a:cubicBezTo>
                        <a:pt x="540" y="830"/>
                        <a:pt x="677" y="637"/>
                        <a:pt x="668" y="406"/>
                      </a:cubicBezTo>
                      <a:cubicBezTo>
                        <a:pt x="656" y="177"/>
                        <a:pt x="509" y="0"/>
                        <a:pt x="331" y="0"/>
                      </a:cubicBezTo>
                      <a:close/>
                    </a:path>
                  </a:pathLst>
                </a:custGeom>
                <a:solidFill>
                  <a:srgbClr val="2B0000"/>
                </a:solidFill>
                <a:ln>
                  <a:noFill/>
                </a:ln>
              </p:spPr>
              <p:txBody>
                <a:bodyPr spcFirstLastPara="1" wrap="square" lIns="121900" tIns="121900" rIns="121900" bIns="121900" anchor="ctr" anchorCtr="0">
                  <a:noAutofit/>
                </a:bodyPr>
                <a:lstStyle/>
                <a:p>
                  <a:endParaRPr sz="2400"/>
                </a:p>
              </p:txBody>
            </p:sp>
            <p:sp>
              <p:nvSpPr>
                <p:cNvPr id="943" name="Google Shape;943;p35"/>
                <p:cNvSpPr/>
                <p:nvPr/>
              </p:nvSpPr>
              <p:spPr>
                <a:xfrm>
                  <a:off x="2503881" y="3229922"/>
                  <a:ext cx="115092" cy="74339"/>
                </a:xfrm>
                <a:custGeom>
                  <a:avLst/>
                  <a:gdLst/>
                  <a:ahLst/>
                  <a:cxnLst/>
                  <a:rect l="l" t="t" r="r" b="b"/>
                  <a:pathLst>
                    <a:path w="2649" h="1711" extrusionOk="0">
                      <a:moveTo>
                        <a:pt x="1646" y="1"/>
                      </a:moveTo>
                      <a:cubicBezTo>
                        <a:pt x="1464" y="1"/>
                        <a:pt x="1268" y="32"/>
                        <a:pt x="1070" y="98"/>
                      </a:cubicBezTo>
                      <a:cubicBezTo>
                        <a:pt x="415" y="316"/>
                        <a:pt x="1" y="834"/>
                        <a:pt x="141" y="1253"/>
                      </a:cubicBezTo>
                      <a:cubicBezTo>
                        <a:pt x="237" y="1545"/>
                        <a:pt x="579" y="1710"/>
                        <a:pt x="998" y="1710"/>
                      </a:cubicBezTo>
                      <a:cubicBezTo>
                        <a:pt x="1181" y="1710"/>
                        <a:pt x="1380" y="1678"/>
                        <a:pt x="1579" y="1612"/>
                      </a:cubicBezTo>
                      <a:cubicBezTo>
                        <a:pt x="2229" y="1394"/>
                        <a:pt x="2648" y="877"/>
                        <a:pt x="2508" y="457"/>
                      </a:cubicBezTo>
                      <a:cubicBezTo>
                        <a:pt x="2409" y="167"/>
                        <a:pt x="2066" y="1"/>
                        <a:pt x="1646" y="1"/>
                      </a:cubicBezTo>
                      <a:close/>
                    </a:path>
                  </a:pathLst>
                </a:custGeom>
                <a:solidFill>
                  <a:srgbClr val="965C5C"/>
                </a:solidFill>
                <a:ln>
                  <a:noFill/>
                </a:ln>
              </p:spPr>
              <p:txBody>
                <a:bodyPr spcFirstLastPara="1" wrap="square" lIns="121900" tIns="121900" rIns="121900" bIns="121900" anchor="ctr" anchorCtr="0">
                  <a:noAutofit/>
                </a:bodyPr>
                <a:lstStyle/>
                <a:p>
                  <a:endParaRPr sz="2400"/>
                </a:p>
              </p:txBody>
            </p:sp>
            <p:sp>
              <p:nvSpPr>
                <p:cNvPr id="944" name="Google Shape;944;p35"/>
                <p:cNvSpPr/>
                <p:nvPr/>
              </p:nvSpPr>
              <p:spPr>
                <a:xfrm>
                  <a:off x="2282514" y="3257294"/>
                  <a:ext cx="114006" cy="71254"/>
                </a:xfrm>
                <a:custGeom>
                  <a:avLst/>
                  <a:gdLst/>
                  <a:ahLst/>
                  <a:cxnLst/>
                  <a:rect l="l" t="t" r="r" b="b"/>
                  <a:pathLst>
                    <a:path w="2624" h="1640" extrusionOk="0">
                      <a:moveTo>
                        <a:pt x="1097" y="1"/>
                      </a:moveTo>
                      <a:cubicBezTo>
                        <a:pt x="578" y="1"/>
                        <a:pt x="156" y="228"/>
                        <a:pt x="86" y="581"/>
                      </a:cubicBezTo>
                      <a:cubicBezTo>
                        <a:pt x="0" y="1013"/>
                        <a:pt x="484" y="1470"/>
                        <a:pt x="1160" y="1603"/>
                      </a:cubicBezTo>
                      <a:cubicBezTo>
                        <a:pt x="1285" y="1627"/>
                        <a:pt x="1407" y="1639"/>
                        <a:pt x="1525" y="1639"/>
                      </a:cubicBezTo>
                      <a:cubicBezTo>
                        <a:pt x="2046" y="1639"/>
                        <a:pt x="2471" y="1412"/>
                        <a:pt x="2537" y="1059"/>
                      </a:cubicBezTo>
                      <a:cubicBezTo>
                        <a:pt x="2623" y="628"/>
                        <a:pt x="2144" y="170"/>
                        <a:pt x="1463" y="37"/>
                      </a:cubicBezTo>
                      <a:cubicBezTo>
                        <a:pt x="1338" y="13"/>
                        <a:pt x="1215" y="1"/>
                        <a:pt x="1097" y="1"/>
                      </a:cubicBezTo>
                      <a:close/>
                    </a:path>
                  </a:pathLst>
                </a:custGeom>
                <a:solidFill>
                  <a:srgbClr val="965C5C"/>
                </a:solidFill>
                <a:ln>
                  <a:noFill/>
                </a:ln>
              </p:spPr>
              <p:txBody>
                <a:bodyPr spcFirstLastPara="1" wrap="square" lIns="121900" tIns="121900" rIns="121900" bIns="121900" anchor="ctr" anchorCtr="0">
                  <a:noAutofit/>
                </a:bodyPr>
                <a:lstStyle/>
                <a:p>
                  <a:endParaRPr sz="2400"/>
                </a:p>
              </p:txBody>
            </p:sp>
            <p:sp>
              <p:nvSpPr>
                <p:cNvPr id="945" name="Google Shape;945;p35"/>
                <p:cNvSpPr/>
                <p:nvPr/>
              </p:nvSpPr>
              <p:spPr>
                <a:xfrm>
                  <a:off x="2069314" y="3883941"/>
                  <a:ext cx="634768" cy="83506"/>
                </a:xfrm>
                <a:custGeom>
                  <a:avLst/>
                  <a:gdLst/>
                  <a:ahLst/>
                  <a:cxnLst/>
                  <a:rect l="l" t="t" r="r" b="b"/>
                  <a:pathLst>
                    <a:path w="14610" h="1922" extrusionOk="0">
                      <a:moveTo>
                        <a:pt x="14601" y="0"/>
                      </a:moveTo>
                      <a:cubicBezTo>
                        <a:pt x="14601" y="0"/>
                        <a:pt x="14383" y="81"/>
                        <a:pt x="14002" y="223"/>
                      </a:cubicBezTo>
                      <a:cubicBezTo>
                        <a:pt x="13809" y="296"/>
                        <a:pt x="13578" y="381"/>
                        <a:pt x="13314" y="480"/>
                      </a:cubicBezTo>
                      <a:cubicBezTo>
                        <a:pt x="13044" y="569"/>
                        <a:pt x="12736" y="650"/>
                        <a:pt x="12402" y="758"/>
                      </a:cubicBezTo>
                      <a:cubicBezTo>
                        <a:pt x="12236" y="809"/>
                        <a:pt x="12064" y="865"/>
                        <a:pt x="11884" y="920"/>
                      </a:cubicBezTo>
                      <a:cubicBezTo>
                        <a:pt x="11701" y="963"/>
                        <a:pt x="11513" y="1005"/>
                        <a:pt x="11320" y="1053"/>
                      </a:cubicBezTo>
                      <a:cubicBezTo>
                        <a:pt x="10931" y="1143"/>
                        <a:pt x="10524" y="1246"/>
                        <a:pt x="10097" y="1313"/>
                      </a:cubicBezTo>
                      <a:cubicBezTo>
                        <a:pt x="9669" y="1395"/>
                        <a:pt x="9228" y="1481"/>
                        <a:pt x="8775" y="1528"/>
                      </a:cubicBezTo>
                      <a:cubicBezTo>
                        <a:pt x="8548" y="1558"/>
                        <a:pt x="8321" y="1583"/>
                        <a:pt x="8090" y="1613"/>
                      </a:cubicBezTo>
                      <a:cubicBezTo>
                        <a:pt x="7864" y="1635"/>
                        <a:pt x="7628" y="1647"/>
                        <a:pt x="7397" y="1665"/>
                      </a:cubicBezTo>
                      <a:cubicBezTo>
                        <a:pt x="7166" y="1682"/>
                        <a:pt x="6940" y="1712"/>
                        <a:pt x="6709" y="1716"/>
                      </a:cubicBezTo>
                      <a:cubicBezTo>
                        <a:pt x="6478" y="1724"/>
                        <a:pt x="6247" y="1733"/>
                        <a:pt x="6020" y="1742"/>
                      </a:cubicBezTo>
                      <a:cubicBezTo>
                        <a:pt x="5904" y="1746"/>
                        <a:pt x="5793" y="1750"/>
                        <a:pt x="5677" y="1754"/>
                      </a:cubicBezTo>
                      <a:cubicBezTo>
                        <a:pt x="5566" y="1754"/>
                        <a:pt x="5451" y="1750"/>
                        <a:pt x="5339" y="1750"/>
                      </a:cubicBezTo>
                      <a:cubicBezTo>
                        <a:pt x="5118" y="1750"/>
                        <a:pt x="4895" y="1746"/>
                        <a:pt x="4681" y="1746"/>
                      </a:cubicBezTo>
                      <a:cubicBezTo>
                        <a:pt x="4463" y="1737"/>
                        <a:pt x="4249" y="1728"/>
                        <a:pt x="4040" y="1720"/>
                      </a:cubicBezTo>
                      <a:cubicBezTo>
                        <a:pt x="3829" y="1712"/>
                        <a:pt x="3624" y="1708"/>
                        <a:pt x="3428" y="1690"/>
                      </a:cubicBezTo>
                      <a:cubicBezTo>
                        <a:pt x="3029" y="1660"/>
                        <a:pt x="2653" y="1635"/>
                        <a:pt x="2306" y="1592"/>
                      </a:cubicBezTo>
                      <a:cubicBezTo>
                        <a:pt x="1960" y="1558"/>
                        <a:pt x="1643" y="1515"/>
                        <a:pt x="1361" y="1485"/>
                      </a:cubicBezTo>
                      <a:cubicBezTo>
                        <a:pt x="1079" y="1446"/>
                        <a:pt x="835" y="1408"/>
                        <a:pt x="634" y="1374"/>
                      </a:cubicBezTo>
                      <a:cubicBezTo>
                        <a:pt x="232" y="1305"/>
                        <a:pt x="5" y="1254"/>
                        <a:pt x="5" y="1254"/>
                      </a:cubicBezTo>
                      <a:lnTo>
                        <a:pt x="1" y="1271"/>
                      </a:lnTo>
                      <a:cubicBezTo>
                        <a:pt x="1" y="1271"/>
                        <a:pt x="223" y="1335"/>
                        <a:pt x="626" y="1416"/>
                      </a:cubicBezTo>
                      <a:cubicBezTo>
                        <a:pt x="822" y="1463"/>
                        <a:pt x="1066" y="1506"/>
                        <a:pt x="1349" y="1558"/>
                      </a:cubicBezTo>
                      <a:cubicBezTo>
                        <a:pt x="1627" y="1605"/>
                        <a:pt x="1943" y="1660"/>
                        <a:pt x="2289" y="1703"/>
                      </a:cubicBezTo>
                      <a:cubicBezTo>
                        <a:pt x="2636" y="1750"/>
                        <a:pt x="3017" y="1789"/>
                        <a:pt x="3414" y="1823"/>
                      </a:cubicBezTo>
                      <a:cubicBezTo>
                        <a:pt x="3813" y="1862"/>
                        <a:pt x="4236" y="1878"/>
                        <a:pt x="4672" y="1904"/>
                      </a:cubicBezTo>
                      <a:cubicBezTo>
                        <a:pt x="4891" y="1908"/>
                        <a:pt x="5112" y="1913"/>
                        <a:pt x="5339" y="1917"/>
                      </a:cubicBezTo>
                      <a:cubicBezTo>
                        <a:pt x="5451" y="1917"/>
                        <a:pt x="5566" y="1921"/>
                        <a:pt x="5677" y="1921"/>
                      </a:cubicBezTo>
                      <a:cubicBezTo>
                        <a:pt x="5793" y="1917"/>
                        <a:pt x="5908" y="1917"/>
                        <a:pt x="6024" y="1913"/>
                      </a:cubicBezTo>
                      <a:cubicBezTo>
                        <a:pt x="6251" y="1908"/>
                        <a:pt x="6482" y="1900"/>
                        <a:pt x="6717" y="1896"/>
                      </a:cubicBezTo>
                      <a:cubicBezTo>
                        <a:pt x="6948" y="1887"/>
                        <a:pt x="7179" y="1862"/>
                        <a:pt x="7414" y="1848"/>
                      </a:cubicBezTo>
                      <a:cubicBezTo>
                        <a:pt x="7645" y="1827"/>
                        <a:pt x="7880" y="1814"/>
                        <a:pt x="8111" y="1789"/>
                      </a:cubicBezTo>
                      <a:cubicBezTo>
                        <a:pt x="8338" y="1759"/>
                        <a:pt x="8569" y="1728"/>
                        <a:pt x="8796" y="1694"/>
                      </a:cubicBezTo>
                      <a:cubicBezTo>
                        <a:pt x="9254" y="1647"/>
                        <a:pt x="9699" y="1554"/>
                        <a:pt x="10127" y="1467"/>
                      </a:cubicBezTo>
                      <a:cubicBezTo>
                        <a:pt x="10559" y="1400"/>
                        <a:pt x="10965" y="1284"/>
                        <a:pt x="11355" y="1181"/>
                      </a:cubicBezTo>
                      <a:cubicBezTo>
                        <a:pt x="11547" y="1130"/>
                        <a:pt x="11735" y="1082"/>
                        <a:pt x="11919" y="1035"/>
                      </a:cubicBezTo>
                      <a:cubicBezTo>
                        <a:pt x="12099" y="976"/>
                        <a:pt x="12269" y="916"/>
                        <a:pt x="12437" y="861"/>
                      </a:cubicBezTo>
                      <a:cubicBezTo>
                        <a:pt x="12770" y="745"/>
                        <a:pt x="13074" y="650"/>
                        <a:pt x="13339" y="553"/>
                      </a:cubicBezTo>
                      <a:cubicBezTo>
                        <a:pt x="13604" y="441"/>
                        <a:pt x="13831" y="342"/>
                        <a:pt x="14019" y="265"/>
                      </a:cubicBezTo>
                      <a:cubicBezTo>
                        <a:pt x="14396" y="107"/>
                        <a:pt x="14609" y="18"/>
                        <a:pt x="14609" y="18"/>
                      </a:cubicBezTo>
                      <a:lnTo>
                        <a:pt x="14601" y="0"/>
                      </a:lnTo>
                      <a:close/>
                    </a:path>
                  </a:pathLst>
                </a:custGeom>
                <a:solidFill>
                  <a:srgbClr val="F3F3F3"/>
                </a:solidFill>
                <a:ln>
                  <a:noFill/>
                </a:ln>
              </p:spPr>
              <p:txBody>
                <a:bodyPr spcFirstLastPara="1" wrap="square" lIns="121900" tIns="121900" rIns="121900" bIns="121900" anchor="ctr" anchorCtr="0">
                  <a:noAutofit/>
                </a:bodyPr>
                <a:lstStyle/>
                <a:p>
                  <a:endParaRPr sz="2400"/>
                </a:p>
              </p:txBody>
            </p:sp>
            <p:sp>
              <p:nvSpPr>
                <p:cNvPr id="946" name="Google Shape;946;p35"/>
                <p:cNvSpPr/>
                <p:nvPr/>
              </p:nvSpPr>
              <p:spPr>
                <a:xfrm>
                  <a:off x="2288075" y="3903841"/>
                  <a:ext cx="267159" cy="35931"/>
                </a:xfrm>
                <a:custGeom>
                  <a:avLst/>
                  <a:gdLst/>
                  <a:ahLst/>
                  <a:cxnLst/>
                  <a:rect l="l" t="t" r="r" b="b"/>
                  <a:pathLst>
                    <a:path w="6149" h="827" extrusionOk="0">
                      <a:moveTo>
                        <a:pt x="6148" y="0"/>
                      </a:moveTo>
                      <a:cubicBezTo>
                        <a:pt x="6148" y="0"/>
                        <a:pt x="6054" y="26"/>
                        <a:pt x="5887" y="69"/>
                      </a:cubicBezTo>
                      <a:cubicBezTo>
                        <a:pt x="5806" y="90"/>
                        <a:pt x="5708" y="115"/>
                        <a:pt x="5592" y="141"/>
                      </a:cubicBezTo>
                      <a:cubicBezTo>
                        <a:pt x="5477" y="162"/>
                        <a:pt x="5348" y="192"/>
                        <a:pt x="5203" y="223"/>
                      </a:cubicBezTo>
                      <a:cubicBezTo>
                        <a:pt x="5062" y="249"/>
                        <a:pt x="4908" y="274"/>
                        <a:pt x="4741" y="304"/>
                      </a:cubicBezTo>
                      <a:cubicBezTo>
                        <a:pt x="4578" y="330"/>
                        <a:pt x="4403" y="355"/>
                        <a:pt x="4227" y="385"/>
                      </a:cubicBezTo>
                      <a:cubicBezTo>
                        <a:pt x="3864" y="432"/>
                        <a:pt x="3483" y="484"/>
                        <a:pt x="3098" y="522"/>
                      </a:cubicBezTo>
                      <a:cubicBezTo>
                        <a:pt x="2713" y="569"/>
                        <a:pt x="2324" y="603"/>
                        <a:pt x="1964" y="638"/>
                      </a:cubicBezTo>
                      <a:cubicBezTo>
                        <a:pt x="1601" y="672"/>
                        <a:pt x="1263" y="701"/>
                        <a:pt x="972" y="723"/>
                      </a:cubicBezTo>
                      <a:cubicBezTo>
                        <a:pt x="391" y="774"/>
                        <a:pt x="0" y="804"/>
                        <a:pt x="0" y="804"/>
                      </a:cubicBezTo>
                      <a:cubicBezTo>
                        <a:pt x="0" y="804"/>
                        <a:pt x="335" y="826"/>
                        <a:pt x="849" y="826"/>
                      </a:cubicBezTo>
                      <a:cubicBezTo>
                        <a:pt x="890" y="826"/>
                        <a:pt x="932" y="826"/>
                        <a:pt x="976" y="826"/>
                      </a:cubicBezTo>
                      <a:cubicBezTo>
                        <a:pt x="1267" y="822"/>
                        <a:pt x="1609" y="817"/>
                        <a:pt x="1973" y="796"/>
                      </a:cubicBezTo>
                      <a:cubicBezTo>
                        <a:pt x="2341" y="778"/>
                        <a:pt x="2730" y="749"/>
                        <a:pt x="3115" y="706"/>
                      </a:cubicBezTo>
                      <a:cubicBezTo>
                        <a:pt x="3311" y="685"/>
                        <a:pt x="3504" y="654"/>
                        <a:pt x="3692" y="634"/>
                      </a:cubicBezTo>
                      <a:cubicBezTo>
                        <a:pt x="3885" y="608"/>
                        <a:pt x="4069" y="569"/>
                        <a:pt x="4253" y="543"/>
                      </a:cubicBezTo>
                      <a:cubicBezTo>
                        <a:pt x="4612" y="480"/>
                        <a:pt x="4946" y="393"/>
                        <a:pt x="5228" y="321"/>
                      </a:cubicBezTo>
                      <a:cubicBezTo>
                        <a:pt x="5370" y="287"/>
                        <a:pt x="5498" y="239"/>
                        <a:pt x="5609" y="206"/>
                      </a:cubicBezTo>
                      <a:cubicBezTo>
                        <a:pt x="5724" y="172"/>
                        <a:pt x="5819" y="133"/>
                        <a:pt x="5900" y="99"/>
                      </a:cubicBezTo>
                      <a:cubicBezTo>
                        <a:pt x="6058" y="38"/>
                        <a:pt x="6148" y="0"/>
                        <a:pt x="6148" y="0"/>
                      </a:cubicBezTo>
                      <a:close/>
                    </a:path>
                  </a:pathLst>
                </a:custGeom>
                <a:solidFill>
                  <a:srgbClr val="F3F3F3"/>
                </a:solidFill>
                <a:ln>
                  <a:noFill/>
                </a:ln>
              </p:spPr>
              <p:txBody>
                <a:bodyPr spcFirstLastPara="1" wrap="square" lIns="121900" tIns="121900" rIns="121900" bIns="121900" anchor="ctr" anchorCtr="0">
                  <a:noAutofit/>
                </a:bodyPr>
                <a:lstStyle/>
                <a:p>
                  <a:endParaRPr sz="2400"/>
                </a:p>
              </p:txBody>
            </p:sp>
            <p:sp>
              <p:nvSpPr>
                <p:cNvPr id="947" name="Google Shape;947;p35"/>
                <p:cNvSpPr/>
                <p:nvPr/>
              </p:nvSpPr>
              <p:spPr>
                <a:xfrm>
                  <a:off x="2401822" y="3903841"/>
                  <a:ext cx="359702" cy="110053"/>
                </a:xfrm>
                <a:custGeom>
                  <a:avLst/>
                  <a:gdLst/>
                  <a:ahLst/>
                  <a:cxnLst/>
                  <a:rect l="l" t="t" r="r" b="b"/>
                  <a:pathLst>
                    <a:path w="8279" h="2533" extrusionOk="0">
                      <a:moveTo>
                        <a:pt x="8279" y="0"/>
                      </a:moveTo>
                      <a:cubicBezTo>
                        <a:pt x="8279" y="0"/>
                        <a:pt x="8163" y="73"/>
                        <a:pt x="7957" y="206"/>
                      </a:cubicBezTo>
                      <a:cubicBezTo>
                        <a:pt x="7860" y="269"/>
                        <a:pt x="7736" y="351"/>
                        <a:pt x="7594" y="445"/>
                      </a:cubicBezTo>
                      <a:cubicBezTo>
                        <a:pt x="7453" y="531"/>
                        <a:pt x="7282" y="616"/>
                        <a:pt x="7106" y="723"/>
                      </a:cubicBezTo>
                      <a:cubicBezTo>
                        <a:pt x="7017" y="770"/>
                        <a:pt x="6922" y="826"/>
                        <a:pt x="6828" y="881"/>
                      </a:cubicBezTo>
                      <a:cubicBezTo>
                        <a:pt x="6730" y="928"/>
                        <a:pt x="6623" y="980"/>
                        <a:pt x="6520" y="1031"/>
                      </a:cubicBezTo>
                      <a:cubicBezTo>
                        <a:pt x="6306" y="1130"/>
                        <a:pt x="6084" y="1245"/>
                        <a:pt x="5844" y="1335"/>
                      </a:cubicBezTo>
                      <a:cubicBezTo>
                        <a:pt x="5609" y="1433"/>
                        <a:pt x="5365" y="1544"/>
                        <a:pt x="5108" y="1625"/>
                      </a:cubicBezTo>
                      <a:cubicBezTo>
                        <a:pt x="4980" y="1669"/>
                        <a:pt x="4852" y="1712"/>
                        <a:pt x="4723" y="1758"/>
                      </a:cubicBezTo>
                      <a:cubicBezTo>
                        <a:pt x="4595" y="1801"/>
                        <a:pt x="4462" y="1831"/>
                        <a:pt x="4330" y="1870"/>
                      </a:cubicBezTo>
                      <a:cubicBezTo>
                        <a:pt x="4202" y="1908"/>
                        <a:pt x="4069" y="1951"/>
                        <a:pt x="3937" y="1985"/>
                      </a:cubicBezTo>
                      <a:cubicBezTo>
                        <a:pt x="3804" y="2020"/>
                        <a:pt x="3676" y="2049"/>
                        <a:pt x="3543" y="2083"/>
                      </a:cubicBezTo>
                      <a:cubicBezTo>
                        <a:pt x="3282" y="2152"/>
                        <a:pt x="3021" y="2190"/>
                        <a:pt x="2768" y="2241"/>
                      </a:cubicBezTo>
                      <a:cubicBezTo>
                        <a:pt x="2512" y="2280"/>
                        <a:pt x="2268" y="2323"/>
                        <a:pt x="2037" y="2353"/>
                      </a:cubicBezTo>
                      <a:cubicBezTo>
                        <a:pt x="1802" y="2383"/>
                        <a:pt x="1580" y="2409"/>
                        <a:pt x="1374" y="2421"/>
                      </a:cubicBezTo>
                      <a:cubicBezTo>
                        <a:pt x="963" y="2460"/>
                        <a:pt x="622" y="2472"/>
                        <a:pt x="381" y="2477"/>
                      </a:cubicBezTo>
                      <a:cubicBezTo>
                        <a:pt x="300" y="2478"/>
                        <a:pt x="231" y="2479"/>
                        <a:pt x="174" y="2479"/>
                      </a:cubicBezTo>
                      <a:cubicBezTo>
                        <a:pt x="62" y="2479"/>
                        <a:pt x="0" y="2477"/>
                        <a:pt x="0" y="2477"/>
                      </a:cubicBezTo>
                      <a:lnTo>
                        <a:pt x="0" y="2477"/>
                      </a:lnTo>
                      <a:cubicBezTo>
                        <a:pt x="0" y="2477"/>
                        <a:pt x="138" y="2498"/>
                        <a:pt x="377" y="2511"/>
                      </a:cubicBezTo>
                      <a:cubicBezTo>
                        <a:pt x="501" y="2520"/>
                        <a:pt x="647" y="2524"/>
                        <a:pt x="814" y="2528"/>
                      </a:cubicBezTo>
                      <a:cubicBezTo>
                        <a:pt x="899" y="2530"/>
                        <a:pt x="989" y="2533"/>
                        <a:pt x="1084" y="2533"/>
                      </a:cubicBezTo>
                      <a:cubicBezTo>
                        <a:pt x="1178" y="2533"/>
                        <a:pt x="1278" y="2530"/>
                        <a:pt x="1382" y="2524"/>
                      </a:cubicBezTo>
                      <a:cubicBezTo>
                        <a:pt x="1588" y="2520"/>
                        <a:pt x="1811" y="2502"/>
                        <a:pt x="2050" y="2486"/>
                      </a:cubicBezTo>
                      <a:cubicBezTo>
                        <a:pt x="2285" y="2464"/>
                        <a:pt x="2537" y="2434"/>
                        <a:pt x="2794" y="2395"/>
                      </a:cubicBezTo>
                      <a:cubicBezTo>
                        <a:pt x="3047" y="2348"/>
                        <a:pt x="3317" y="2314"/>
                        <a:pt x="3582" y="2246"/>
                      </a:cubicBezTo>
                      <a:cubicBezTo>
                        <a:pt x="3714" y="2216"/>
                        <a:pt x="3846" y="2186"/>
                        <a:pt x="3984" y="2156"/>
                      </a:cubicBezTo>
                      <a:cubicBezTo>
                        <a:pt x="4116" y="2122"/>
                        <a:pt x="4249" y="2083"/>
                        <a:pt x="4381" y="2045"/>
                      </a:cubicBezTo>
                      <a:cubicBezTo>
                        <a:pt x="4514" y="2006"/>
                        <a:pt x="4651" y="1972"/>
                        <a:pt x="4780" y="1925"/>
                      </a:cubicBezTo>
                      <a:cubicBezTo>
                        <a:pt x="4908" y="1878"/>
                        <a:pt x="5040" y="1831"/>
                        <a:pt x="5169" y="1784"/>
                      </a:cubicBezTo>
                      <a:cubicBezTo>
                        <a:pt x="5425" y="1698"/>
                        <a:pt x="5669" y="1583"/>
                        <a:pt x="5909" y="1481"/>
                      </a:cubicBezTo>
                      <a:cubicBezTo>
                        <a:pt x="6152" y="1386"/>
                        <a:pt x="6371" y="1258"/>
                        <a:pt x="6581" y="1147"/>
                      </a:cubicBezTo>
                      <a:cubicBezTo>
                        <a:pt x="6683" y="1091"/>
                        <a:pt x="6790" y="1039"/>
                        <a:pt x="6884" y="984"/>
                      </a:cubicBezTo>
                      <a:cubicBezTo>
                        <a:pt x="6978" y="924"/>
                        <a:pt x="7072" y="865"/>
                        <a:pt x="7157" y="808"/>
                      </a:cubicBezTo>
                      <a:cubicBezTo>
                        <a:pt x="7333" y="697"/>
                        <a:pt x="7495" y="599"/>
                        <a:pt x="7633" y="500"/>
                      </a:cubicBezTo>
                      <a:cubicBezTo>
                        <a:pt x="7765" y="398"/>
                        <a:pt x="7880" y="308"/>
                        <a:pt x="7979" y="235"/>
                      </a:cubicBezTo>
                      <a:cubicBezTo>
                        <a:pt x="8168" y="85"/>
                        <a:pt x="8279" y="0"/>
                        <a:pt x="8279" y="0"/>
                      </a:cubicBezTo>
                      <a:close/>
                    </a:path>
                  </a:pathLst>
                </a:custGeom>
                <a:solidFill>
                  <a:srgbClr val="F3F3F3"/>
                </a:solidFill>
                <a:ln>
                  <a:noFill/>
                </a:ln>
              </p:spPr>
              <p:txBody>
                <a:bodyPr spcFirstLastPara="1" wrap="square" lIns="121900" tIns="121900" rIns="121900" bIns="121900" anchor="ctr" anchorCtr="0">
                  <a:noAutofit/>
                </a:bodyPr>
                <a:lstStyle/>
                <a:p>
                  <a:endParaRPr sz="2400"/>
                </a:p>
              </p:txBody>
            </p:sp>
            <p:sp>
              <p:nvSpPr>
                <p:cNvPr id="948" name="Google Shape;948;p35"/>
                <p:cNvSpPr/>
                <p:nvPr/>
              </p:nvSpPr>
              <p:spPr>
                <a:xfrm>
                  <a:off x="3190185" y="2772591"/>
                  <a:ext cx="152718" cy="169576"/>
                </a:xfrm>
                <a:custGeom>
                  <a:avLst/>
                  <a:gdLst/>
                  <a:ahLst/>
                  <a:cxnLst/>
                  <a:rect l="l" t="t" r="r" b="b"/>
                  <a:pathLst>
                    <a:path w="3515" h="3903" extrusionOk="0">
                      <a:moveTo>
                        <a:pt x="2286" y="0"/>
                      </a:moveTo>
                      <a:cubicBezTo>
                        <a:pt x="1833" y="0"/>
                        <a:pt x="1227" y="131"/>
                        <a:pt x="747" y="704"/>
                      </a:cubicBezTo>
                      <a:cubicBezTo>
                        <a:pt x="0" y="1592"/>
                        <a:pt x="455" y="3902"/>
                        <a:pt x="2164" y="3902"/>
                      </a:cubicBezTo>
                      <a:cubicBezTo>
                        <a:pt x="2472" y="3902"/>
                        <a:pt x="2821" y="3827"/>
                        <a:pt x="3211" y="3655"/>
                      </a:cubicBezTo>
                      <a:cubicBezTo>
                        <a:pt x="3211" y="3655"/>
                        <a:pt x="3514" y="1585"/>
                        <a:pt x="2937" y="92"/>
                      </a:cubicBezTo>
                      <a:cubicBezTo>
                        <a:pt x="2937" y="92"/>
                        <a:pt x="2666" y="0"/>
                        <a:pt x="2286" y="0"/>
                      </a:cubicBezTo>
                      <a:close/>
                    </a:path>
                  </a:pathLst>
                </a:custGeom>
                <a:solidFill>
                  <a:srgbClr val="A96C48"/>
                </a:solidFill>
                <a:ln>
                  <a:noFill/>
                </a:ln>
              </p:spPr>
              <p:txBody>
                <a:bodyPr spcFirstLastPara="1" wrap="square" lIns="121900" tIns="121900" rIns="121900" bIns="121900" anchor="ctr" anchorCtr="0">
                  <a:noAutofit/>
                </a:bodyPr>
                <a:lstStyle/>
                <a:p>
                  <a:endParaRPr sz="2400"/>
                </a:p>
              </p:txBody>
            </p:sp>
            <p:sp>
              <p:nvSpPr>
                <p:cNvPr id="949" name="Google Shape;949;p35"/>
                <p:cNvSpPr/>
                <p:nvPr/>
              </p:nvSpPr>
              <p:spPr>
                <a:xfrm>
                  <a:off x="3272779" y="2298576"/>
                  <a:ext cx="799868" cy="472274"/>
                </a:xfrm>
                <a:custGeom>
                  <a:avLst/>
                  <a:gdLst/>
                  <a:ahLst/>
                  <a:cxnLst/>
                  <a:rect l="l" t="t" r="r" b="b"/>
                  <a:pathLst>
                    <a:path w="18410" h="10870" extrusionOk="0">
                      <a:moveTo>
                        <a:pt x="5236" y="0"/>
                      </a:moveTo>
                      <a:cubicBezTo>
                        <a:pt x="5172" y="0"/>
                        <a:pt x="5092" y="25"/>
                        <a:pt x="4993" y="81"/>
                      </a:cubicBezTo>
                      <a:cubicBezTo>
                        <a:pt x="4060" y="605"/>
                        <a:pt x="4549" y="2466"/>
                        <a:pt x="4281" y="2466"/>
                      </a:cubicBezTo>
                      <a:cubicBezTo>
                        <a:pt x="4269" y="2466"/>
                        <a:pt x="4256" y="2462"/>
                        <a:pt x="4241" y="2455"/>
                      </a:cubicBezTo>
                      <a:cubicBezTo>
                        <a:pt x="3972" y="2317"/>
                        <a:pt x="3771" y="1606"/>
                        <a:pt x="3594" y="1606"/>
                      </a:cubicBezTo>
                      <a:cubicBezTo>
                        <a:pt x="3539" y="1606"/>
                        <a:pt x="3487" y="1672"/>
                        <a:pt x="3436" y="1843"/>
                      </a:cubicBezTo>
                      <a:cubicBezTo>
                        <a:pt x="3218" y="2575"/>
                        <a:pt x="3436" y="2874"/>
                        <a:pt x="3436" y="2874"/>
                      </a:cubicBezTo>
                      <a:cubicBezTo>
                        <a:pt x="1396" y="3233"/>
                        <a:pt x="275" y="5252"/>
                        <a:pt x="125" y="7229"/>
                      </a:cubicBezTo>
                      <a:cubicBezTo>
                        <a:pt x="1" y="8799"/>
                        <a:pt x="630" y="10309"/>
                        <a:pt x="891" y="10869"/>
                      </a:cubicBezTo>
                      <a:cubicBezTo>
                        <a:pt x="2628" y="9355"/>
                        <a:pt x="3856" y="7323"/>
                        <a:pt x="4232" y="4949"/>
                      </a:cubicBezTo>
                      <a:cubicBezTo>
                        <a:pt x="7014" y="6125"/>
                        <a:pt x="10423" y="7302"/>
                        <a:pt x="13652" y="7302"/>
                      </a:cubicBezTo>
                      <a:cubicBezTo>
                        <a:pt x="15283" y="7302"/>
                        <a:pt x="16867" y="7002"/>
                        <a:pt x="18301" y="6249"/>
                      </a:cubicBezTo>
                      <a:cubicBezTo>
                        <a:pt x="18297" y="6202"/>
                        <a:pt x="18293" y="6151"/>
                        <a:pt x="18289" y="6104"/>
                      </a:cubicBezTo>
                      <a:cubicBezTo>
                        <a:pt x="18135" y="4889"/>
                        <a:pt x="16676" y="4461"/>
                        <a:pt x="16676" y="4461"/>
                      </a:cubicBezTo>
                      <a:cubicBezTo>
                        <a:pt x="16676" y="4461"/>
                        <a:pt x="18409" y="4311"/>
                        <a:pt x="17801" y="2848"/>
                      </a:cubicBezTo>
                      <a:cubicBezTo>
                        <a:pt x="17490" y="2101"/>
                        <a:pt x="17123" y="1848"/>
                        <a:pt x="16548" y="1848"/>
                      </a:cubicBezTo>
                      <a:cubicBezTo>
                        <a:pt x="16001" y="1848"/>
                        <a:pt x="15266" y="2078"/>
                        <a:pt x="14212" y="2330"/>
                      </a:cubicBezTo>
                      <a:cubicBezTo>
                        <a:pt x="13992" y="2383"/>
                        <a:pt x="13801" y="2407"/>
                        <a:pt x="13633" y="2407"/>
                      </a:cubicBezTo>
                      <a:cubicBezTo>
                        <a:pt x="12147" y="2407"/>
                        <a:pt x="12385" y="562"/>
                        <a:pt x="9434" y="504"/>
                      </a:cubicBezTo>
                      <a:cubicBezTo>
                        <a:pt x="9347" y="502"/>
                        <a:pt x="9263" y="502"/>
                        <a:pt x="9180" y="502"/>
                      </a:cubicBezTo>
                      <a:cubicBezTo>
                        <a:pt x="6153" y="502"/>
                        <a:pt x="6222" y="1545"/>
                        <a:pt x="5661" y="1753"/>
                      </a:cubicBezTo>
                      <a:cubicBezTo>
                        <a:pt x="5636" y="1763"/>
                        <a:pt x="5614" y="1767"/>
                        <a:pt x="5595" y="1767"/>
                      </a:cubicBezTo>
                      <a:cubicBezTo>
                        <a:pt x="5201" y="1767"/>
                        <a:pt x="5774" y="0"/>
                        <a:pt x="5236" y="0"/>
                      </a:cubicBezTo>
                      <a:close/>
                    </a:path>
                  </a:pathLst>
                </a:custGeom>
                <a:solidFill>
                  <a:srgbClr val="1A0D0D"/>
                </a:solidFill>
                <a:ln>
                  <a:noFill/>
                </a:ln>
              </p:spPr>
              <p:txBody>
                <a:bodyPr spcFirstLastPara="1" wrap="square" lIns="121900" tIns="121900" rIns="121900" bIns="121900" anchor="ctr" anchorCtr="0">
                  <a:noAutofit/>
                </a:bodyPr>
                <a:lstStyle/>
                <a:p>
                  <a:endParaRPr sz="2400"/>
                </a:p>
              </p:txBody>
            </p:sp>
            <p:sp>
              <p:nvSpPr>
                <p:cNvPr id="950" name="Google Shape;950;p35"/>
                <p:cNvSpPr/>
                <p:nvPr/>
              </p:nvSpPr>
              <p:spPr>
                <a:xfrm>
                  <a:off x="3311448" y="2496784"/>
                  <a:ext cx="759853" cy="283930"/>
                </a:xfrm>
                <a:custGeom>
                  <a:avLst/>
                  <a:gdLst/>
                  <a:ahLst/>
                  <a:cxnLst/>
                  <a:rect l="l" t="t" r="r" b="b"/>
                  <a:pathLst>
                    <a:path w="17489" h="6149" extrusionOk="0">
                      <a:moveTo>
                        <a:pt x="3342" y="1"/>
                      </a:moveTo>
                      <a:cubicBezTo>
                        <a:pt x="2966" y="2375"/>
                        <a:pt x="1738" y="4407"/>
                        <a:pt x="1" y="5921"/>
                      </a:cubicBezTo>
                      <a:cubicBezTo>
                        <a:pt x="74" y="6067"/>
                        <a:pt x="117" y="6148"/>
                        <a:pt x="117" y="6148"/>
                      </a:cubicBezTo>
                      <a:cubicBezTo>
                        <a:pt x="117" y="6148"/>
                        <a:pt x="12167" y="4779"/>
                        <a:pt x="14490" y="4450"/>
                      </a:cubicBezTo>
                      <a:cubicBezTo>
                        <a:pt x="16727" y="4133"/>
                        <a:pt x="17488" y="2508"/>
                        <a:pt x="17411" y="1301"/>
                      </a:cubicBezTo>
                      <a:lnTo>
                        <a:pt x="17411" y="1301"/>
                      </a:lnTo>
                      <a:cubicBezTo>
                        <a:pt x="15977" y="2054"/>
                        <a:pt x="14393" y="2354"/>
                        <a:pt x="12762" y="2354"/>
                      </a:cubicBezTo>
                      <a:cubicBezTo>
                        <a:pt x="9533" y="2354"/>
                        <a:pt x="6124" y="1177"/>
                        <a:pt x="3342" y="1"/>
                      </a:cubicBezTo>
                      <a:close/>
                    </a:path>
                  </a:pathLst>
                </a:custGeom>
                <a:solidFill>
                  <a:srgbClr val="1A0D0D"/>
                </a:solidFill>
                <a:ln>
                  <a:noFill/>
                </a:ln>
              </p:spPr>
              <p:txBody>
                <a:bodyPr spcFirstLastPara="1" wrap="square" lIns="121900" tIns="121900" rIns="121900" bIns="121900" anchor="ctr" anchorCtr="0">
                  <a:noAutofit/>
                </a:bodyPr>
                <a:lstStyle/>
                <a:p>
                  <a:endParaRPr sz="2400"/>
                </a:p>
              </p:txBody>
            </p:sp>
            <p:sp>
              <p:nvSpPr>
                <p:cNvPr id="951" name="Google Shape;951;p35"/>
                <p:cNvSpPr/>
                <p:nvPr/>
              </p:nvSpPr>
              <p:spPr>
                <a:xfrm>
                  <a:off x="3183016" y="3799175"/>
                  <a:ext cx="801128" cy="233313"/>
                </a:xfrm>
                <a:custGeom>
                  <a:avLst/>
                  <a:gdLst/>
                  <a:ahLst/>
                  <a:cxnLst/>
                  <a:rect l="l" t="t" r="r" b="b"/>
                  <a:pathLst>
                    <a:path w="18439" h="5370" extrusionOk="0">
                      <a:moveTo>
                        <a:pt x="959" y="1"/>
                      </a:moveTo>
                      <a:lnTo>
                        <a:pt x="1" y="5369"/>
                      </a:lnTo>
                      <a:lnTo>
                        <a:pt x="18438" y="5096"/>
                      </a:lnTo>
                      <a:lnTo>
                        <a:pt x="17617" y="518"/>
                      </a:lnTo>
                      <a:lnTo>
                        <a:pt x="959"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952" name="Google Shape;952;p35"/>
                <p:cNvSpPr/>
                <p:nvPr/>
              </p:nvSpPr>
              <p:spPr>
                <a:xfrm>
                  <a:off x="3182451" y="3798653"/>
                  <a:ext cx="802258" cy="234399"/>
                </a:xfrm>
                <a:custGeom>
                  <a:avLst/>
                  <a:gdLst/>
                  <a:ahLst/>
                  <a:cxnLst/>
                  <a:rect l="l" t="t" r="r" b="b"/>
                  <a:pathLst>
                    <a:path w="18465" h="5395" extrusionOk="0">
                      <a:moveTo>
                        <a:pt x="981" y="21"/>
                      </a:moveTo>
                      <a:lnTo>
                        <a:pt x="17623" y="539"/>
                      </a:lnTo>
                      <a:lnTo>
                        <a:pt x="17623" y="539"/>
                      </a:lnTo>
                      <a:lnTo>
                        <a:pt x="18439" y="5099"/>
                      </a:lnTo>
                      <a:lnTo>
                        <a:pt x="22" y="5373"/>
                      </a:lnTo>
                      <a:lnTo>
                        <a:pt x="22" y="5373"/>
                      </a:lnTo>
                      <a:lnTo>
                        <a:pt x="981" y="21"/>
                      </a:lnTo>
                      <a:close/>
                      <a:moveTo>
                        <a:pt x="964" y="0"/>
                      </a:moveTo>
                      <a:lnTo>
                        <a:pt x="1" y="5394"/>
                      </a:lnTo>
                      <a:lnTo>
                        <a:pt x="1" y="5394"/>
                      </a:lnTo>
                      <a:lnTo>
                        <a:pt x="18464" y="5120"/>
                      </a:lnTo>
                      <a:lnTo>
                        <a:pt x="17639" y="522"/>
                      </a:lnTo>
                      <a:lnTo>
                        <a:pt x="17630" y="522"/>
                      </a:lnTo>
                      <a:lnTo>
                        <a:pt x="964" y="0"/>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953" name="Google Shape;953;p35"/>
                <p:cNvSpPr/>
                <p:nvPr/>
              </p:nvSpPr>
              <p:spPr>
                <a:xfrm>
                  <a:off x="3046546" y="3189776"/>
                  <a:ext cx="1115992" cy="694552"/>
                </a:xfrm>
                <a:custGeom>
                  <a:avLst/>
                  <a:gdLst/>
                  <a:ahLst/>
                  <a:cxnLst/>
                  <a:rect l="l" t="t" r="r" b="b"/>
                  <a:pathLst>
                    <a:path w="25686" h="15986" extrusionOk="0">
                      <a:moveTo>
                        <a:pt x="16331" y="0"/>
                      </a:moveTo>
                      <a:cubicBezTo>
                        <a:pt x="15509" y="0"/>
                        <a:pt x="10192" y="273"/>
                        <a:pt x="10192" y="273"/>
                      </a:cubicBezTo>
                      <a:cubicBezTo>
                        <a:pt x="10192" y="273"/>
                        <a:pt x="6564" y="868"/>
                        <a:pt x="5126" y="2695"/>
                      </a:cubicBezTo>
                      <a:cubicBezTo>
                        <a:pt x="3689" y="4517"/>
                        <a:pt x="1794" y="7118"/>
                        <a:pt x="857" y="9792"/>
                      </a:cubicBezTo>
                      <a:cubicBezTo>
                        <a:pt x="1" y="12231"/>
                        <a:pt x="767" y="14768"/>
                        <a:pt x="3188" y="14768"/>
                      </a:cubicBezTo>
                      <a:cubicBezTo>
                        <a:pt x="3416" y="14768"/>
                        <a:pt x="3659" y="14745"/>
                        <a:pt x="3916" y="14698"/>
                      </a:cubicBezTo>
                      <a:cubicBezTo>
                        <a:pt x="4426" y="14604"/>
                        <a:pt x="4925" y="14564"/>
                        <a:pt x="5412" y="14564"/>
                      </a:cubicBezTo>
                      <a:cubicBezTo>
                        <a:pt x="7778" y="14564"/>
                        <a:pt x="9854" y="15510"/>
                        <a:pt x="11539" y="15794"/>
                      </a:cubicBezTo>
                      <a:cubicBezTo>
                        <a:pt x="12320" y="15925"/>
                        <a:pt x="13960" y="15986"/>
                        <a:pt x="15738" y="15986"/>
                      </a:cubicBezTo>
                      <a:cubicBezTo>
                        <a:pt x="18580" y="15986"/>
                        <a:pt x="21774" y="15831"/>
                        <a:pt x="22379" y="15563"/>
                      </a:cubicBezTo>
                      <a:cubicBezTo>
                        <a:pt x="23359" y="15130"/>
                        <a:pt x="25686" y="14399"/>
                        <a:pt x="25391" y="11571"/>
                      </a:cubicBezTo>
                      <a:cubicBezTo>
                        <a:pt x="25091" y="8739"/>
                        <a:pt x="22833" y="5043"/>
                        <a:pt x="21284" y="2943"/>
                      </a:cubicBezTo>
                      <a:cubicBezTo>
                        <a:pt x="19731" y="842"/>
                        <a:pt x="17152" y="0"/>
                        <a:pt x="16331" y="0"/>
                      </a:cubicBezTo>
                      <a:close/>
                    </a:path>
                  </a:pathLst>
                </a:custGeom>
                <a:solidFill>
                  <a:srgbClr val="F4E1D8"/>
                </a:solidFill>
                <a:ln>
                  <a:noFill/>
                </a:ln>
              </p:spPr>
              <p:txBody>
                <a:bodyPr spcFirstLastPara="1" wrap="square" lIns="121900" tIns="121900" rIns="121900" bIns="121900" anchor="ctr" anchorCtr="0">
                  <a:noAutofit/>
                </a:bodyPr>
                <a:lstStyle/>
                <a:p>
                  <a:endParaRPr sz="2400"/>
                </a:p>
              </p:txBody>
            </p:sp>
            <p:sp>
              <p:nvSpPr>
                <p:cNvPr id="954" name="Google Shape;954;p35"/>
                <p:cNvSpPr/>
                <p:nvPr/>
              </p:nvSpPr>
              <p:spPr>
                <a:xfrm>
                  <a:off x="3615540" y="3323900"/>
                  <a:ext cx="48531" cy="54179"/>
                </a:xfrm>
                <a:custGeom>
                  <a:avLst/>
                  <a:gdLst/>
                  <a:ahLst/>
                  <a:cxnLst/>
                  <a:rect l="l" t="t" r="r" b="b"/>
                  <a:pathLst>
                    <a:path w="1117" h="1247" extrusionOk="0">
                      <a:moveTo>
                        <a:pt x="571" y="0"/>
                      </a:moveTo>
                      <a:cubicBezTo>
                        <a:pt x="284" y="0"/>
                        <a:pt x="42" y="260"/>
                        <a:pt x="22" y="592"/>
                      </a:cubicBezTo>
                      <a:cubicBezTo>
                        <a:pt x="1" y="934"/>
                        <a:pt x="228" y="1225"/>
                        <a:pt x="522" y="1246"/>
                      </a:cubicBezTo>
                      <a:cubicBezTo>
                        <a:pt x="531" y="1246"/>
                        <a:pt x="541" y="1246"/>
                        <a:pt x="550" y="1246"/>
                      </a:cubicBezTo>
                      <a:cubicBezTo>
                        <a:pt x="834" y="1246"/>
                        <a:pt x="1079" y="987"/>
                        <a:pt x="1095" y="655"/>
                      </a:cubicBezTo>
                      <a:cubicBezTo>
                        <a:pt x="1117" y="313"/>
                        <a:pt x="895" y="23"/>
                        <a:pt x="599" y="1"/>
                      </a:cubicBezTo>
                      <a:cubicBezTo>
                        <a:pt x="590" y="1"/>
                        <a:pt x="581" y="0"/>
                        <a:pt x="571" y="0"/>
                      </a:cubicBezTo>
                      <a:close/>
                    </a:path>
                  </a:pathLst>
                </a:custGeom>
                <a:solidFill>
                  <a:srgbClr val="4C86B5"/>
                </a:solidFill>
                <a:ln>
                  <a:noFill/>
                </a:ln>
              </p:spPr>
              <p:txBody>
                <a:bodyPr spcFirstLastPara="1" wrap="square" lIns="121900" tIns="121900" rIns="121900" bIns="121900" anchor="ctr" anchorCtr="0">
                  <a:noAutofit/>
                </a:bodyPr>
                <a:lstStyle/>
                <a:p>
                  <a:endParaRPr sz="2400"/>
                </a:p>
              </p:txBody>
            </p:sp>
            <p:sp>
              <p:nvSpPr>
                <p:cNvPr id="955" name="Google Shape;955;p35"/>
                <p:cNvSpPr/>
                <p:nvPr/>
              </p:nvSpPr>
              <p:spPr>
                <a:xfrm>
                  <a:off x="3620363" y="3429999"/>
                  <a:ext cx="48748" cy="54049"/>
                </a:xfrm>
                <a:custGeom>
                  <a:avLst/>
                  <a:gdLst/>
                  <a:ahLst/>
                  <a:cxnLst/>
                  <a:rect l="l" t="t" r="r" b="b"/>
                  <a:pathLst>
                    <a:path w="1122" h="1244" extrusionOk="0">
                      <a:moveTo>
                        <a:pt x="571" y="1"/>
                      </a:moveTo>
                      <a:cubicBezTo>
                        <a:pt x="284" y="1"/>
                        <a:pt x="43" y="257"/>
                        <a:pt x="22" y="592"/>
                      </a:cubicBezTo>
                      <a:cubicBezTo>
                        <a:pt x="1" y="934"/>
                        <a:pt x="227" y="1226"/>
                        <a:pt x="522" y="1242"/>
                      </a:cubicBezTo>
                      <a:cubicBezTo>
                        <a:pt x="533" y="1243"/>
                        <a:pt x="545" y="1243"/>
                        <a:pt x="556" y="1243"/>
                      </a:cubicBezTo>
                      <a:cubicBezTo>
                        <a:pt x="837" y="1243"/>
                        <a:pt x="1079" y="986"/>
                        <a:pt x="1100" y="657"/>
                      </a:cubicBezTo>
                      <a:cubicBezTo>
                        <a:pt x="1122" y="314"/>
                        <a:pt x="895" y="19"/>
                        <a:pt x="599" y="2"/>
                      </a:cubicBezTo>
                      <a:cubicBezTo>
                        <a:pt x="590" y="1"/>
                        <a:pt x="580" y="1"/>
                        <a:pt x="571" y="1"/>
                      </a:cubicBezTo>
                      <a:close/>
                    </a:path>
                  </a:pathLst>
                </a:custGeom>
                <a:solidFill>
                  <a:srgbClr val="4C86B5"/>
                </a:solidFill>
                <a:ln>
                  <a:noFill/>
                </a:ln>
              </p:spPr>
              <p:txBody>
                <a:bodyPr spcFirstLastPara="1" wrap="square" lIns="121900" tIns="121900" rIns="121900" bIns="121900" anchor="ctr" anchorCtr="0">
                  <a:noAutofit/>
                </a:bodyPr>
                <a:lstStyle/>
                <a:p>
                  <a:endParaRPr sz="2400"/>
                </a:p>
              </p:txBody>
            </p:sp>
            <p:sp>
              <p:nvSpPr>
                <p:cNvPr id="956" name="Google Shape;956;p35"/>
                <p:cNvSpPr/>
                <p:nvPr/>
              </p:nvSpPr>
              <p:spPr>
                <a:xfrm>
                  <a:off x="3244364" y="3720361"/>
                  <a:ext cx="739781" cy="268810"/>
                </a:xfrm>
                <a:custGeom>
                  <a:avLst/>
                  <a:gdLst/>
                  <a:ahLst/>
                  <a:cxnLst/>
                  <a:rect l="l" t="t" r="r" b="b"/>
                  <a:pathLst>
                    <a:path w="17027" h="6187" extrusionOk="0">
                      <a:moveTo>
                        <a:pt x="14613" y="0"/>
                      </a:moveTo>
                      <a:lnTo>
                        <a:pt x="3880" y="565"/>
                      </a:lnTo>
                      <a:lnTo>
                        <a:pt x="1" y="2332"/>
                      </a:lnTo>
                      <a:lnTo>
                        <a:pt x="6619" y="5242"/>
                      </a:lnTo>
                      <a:lnTo>
                        <a:pt x="13912" y="6186"/>
                      </a:lnTo>
                      <a:lnTo>
                        <a:pt x="17026" y="2983"/>
                      </a:lnTo>
                      <a:lnTo>
                        <a:pt x="14613" y="0"/>
                      </a:lnTo>
                      <a:close/>
                    </a:path>
                  </a:pathLst>
                </a:custGeom>
                <a:solidFill>
                  <a:schemeClr val="bg2">
                    <a:lumMod val="75000"/>
                  </a:schemeClr>
                </a:solidFill>
                <a:ln>
                  <a:noFill/>
                </a:ln>
              </p:spPr>
              <p:txBody>
                <a:bodyPr spcFirstLastPara="1" wrap="square" lIns="121900" tIns="121900" rIns="121900" bIns="121900" anchor="ctr" anchorCtr="0">
                  <a:noAutofit/>
                </a:bodyPr>
                <a:lstStyle/>
                <a:p>
                  <a:endParaRPr sz="2400"/>
                </a:p>
              </p:txBody>
            </p:sp>
            <p:sp>
              <p:nvSpPr>
                <p:cNvPr id="957" name="Google Shape;957;p35"/>
                <p:cNvSpPr/>
                <p:nvPr/>
              </p:nvSpPr>
              <p:spPr>
                <a:xfrm>
                  <a:off x="3413855" y="3597143"/>
                  <a:ext cx="474012" cy="183175"/>
                </a:xfrm>
                <a:custGeom>
                  <a:avLst/>
                  <a:gdLst/>
                  <a:ahLst/>
                  <a:cxnLst/>
                  <a:rect l="l" t="t" r="r" b="b"/>
                  <a:pathLst>
                    <a:path w="10910" h="4216" extrusionOk="0">
                      <a:moveTo>
                        <a:pt x="4972" y="1"/>
                      </a:moveTo>
                      <a:cubicBezTo>
                        <a:pt x="3466" y="1160"/>
                        <a:pt x="844" y="1502"/>
                        <a:pt x="1" y="1584"/>
                      </a:cubicBezTo>
                      <a:cubicBezTo>
                        <a:pt x="2251" y="3207"/>
                        <a:pt x="5079" y="4215"/>
                        <a:pt x="7847" y="4215"/>
                      </a:cubicBezTo>
                      <a:cubicBezTo>
                        <a:pt x="8310" y="4215"/>
                        <a:pt x="8771" y="4187"/>
                        <a:pt x="9228" y="4129"/>
                      </a:cubicBezTo>
                      <a:cubicBezTo>
                        <a:pt x="10910" y="3025"/>
                        <a:pt x="10704" y="1456"/>
                        <a:pt x="10704" y="1456"/>
                      </a:cubicBezTo>
                      <a:cubicBezTo>
                        <a:pt x="7103" y="1263"/>
                        <a:pt x="4972" y="1"/>
                        <a:pt x="4972" y="1"/>
                      </a:cubicBezTo>
                      <a:close/>
                    </a:path>
                  </a:pathLst>
                </a:custGeom>
                <a:solidFill>
                  <a:srgbClr val="FFABA4"/>
                </a:solidFill>
                <a:ln>
                  <a:noFill/>
                </a:ln>
              </p:spPr>
              <p:txBody>
                <a:bodyPr spcFirstLastPara="1" wrap="square" lIns="121900" tIns="121900" rIns="121900" bIns="121900" anchor="ctr" anchorCtr="0">
                  <a:noAutofit/>
                </a:bodyPr>
                <a:lstStyle/>
                <a:p>
                  <a:endParaRPr sz="2400"/>
                </a:p>
              </p:txBody>
            </p:sp>
            <p:sp>
              <p:nvSpPr>
                <p:cNvPr id="958" name="Google Shape;958;p35"/>
                <p:cNvSpPr/>
                <p:nvPr/>
              </p:nvSpPr>
              <p:spPr>
                <a:xfrm>
                  <a:off x="3401950" y="3665921"/>
                  <a:ext cx="412838" cy="155759"/>
                </a:xfrm>
                <a:custGeom>
                  <a:avLst/>
                  <a:gdLst/>
                  <a:ahLst/>
                  <a:cxnLst/>
                  <a:rect l="l" t="t" r="r" b="b"/>
                  <a:pathLst>
                    <a:path w="9502" h="3585" extrusionOk="0">
                      <a:moveTo>
                        <a:pt x="275" y="1"/>
                      </a:moveTo>
                      <a:cubicBezTo>
                        <a:pt x="104" y="17"/>
                        <a:pt x="1" y="27"/>
                        <a:pt x="1" y="27"/>
                      </a:cubicBezTo>
                      <a:cubicBezTo>
                        <a:pt x="160" y="1562"/>
                        <a:pt x="1518" y="3584"/>
                        <a:pt x="5231" y="3584"/>
                      </a:cubicBezTo>
                      <a:cubicBezTo>
                        <a:pt x="5315" y="3584"/>
                        <a:pt x="5399" y="3583"/>
                        <a:pt x="5485" y="3581"/>
                      </a:cubicBezTo>
                      <a:cubicBezTo>
                        <a:pt x="7428" y="3504"/>
                        <a:pt x="8686" y="3081"/>
                        <a:pt x="9502" y="2546"/>
                      </a:cubicBezTo>
                      <a:lnTo>
                        <a:pt x="9502" y="2546"/>
                      </a:lnTo>
                      <a:cubicBezTo>
                        <a:pt x="9045" y="2604"/>
                        <a:pt x="8584" y="2632"/>
                        <a:pt x="8121" y="2632"/>
                      </a:cubicBezTo>
                      <a:cubicBezTo>
                        <a:pt x="5353" y="2632"/>
                        <a:pt x="2525" y="1624"/>
                        <a:pt x="275" y="1"/>
                      </a:cubicBezTo>
                      <a:close/>
                    </a:path>
                  </a:pathLst>
                </a:custGeom>
                <a:solidFill>
                  <a:srgbClr val="FF7C80"/>
                </a:solidFill>
                <a:ln>
                  <a:noFill/>
                </a:ln>
              </p:spPr>
              <p:txBody>
                <a:bodyPr spcFirstLastPara="1" wrap="square" lIns="121900" tIns="121900" rIns="121900" bIns="121900" anchor="ctr" anchorCtr="0">
                  <a:noAutofit/>
                </a:bodyPr>
                <a:lstStyle/>
                <a:p>
                  <a:endParaRPr sz="2400"/>
                </a:p>
              </p:txBody>
            </p:sp>
            <p:sp>
              <p:nvSpPr>
                <p:cNvPr id="959" name="Google Shape;959;p35"/>
                <p:cNvSpPr/>
                <p:nvPr/>
              </p:nvSpPr>
              <p:spPr>
                <a:xfrm>
                  <a:off x="3489367" y="3155409"/>
                  <a:ext cx="273415" cy="79900"/>
                </a:xfrm>
                <a:custGeom>
                  <a:avLst/>
                  <a:gdLst/>
                  <a:ahLst/>
                  <a:cxnLst/>
                  <a:rect l="l" t="t" r="r" b="b"/>
                  <a:pathLst>
                    <a:path w="6293" h="1839" extrusionOk="0">
                      <a:moveTo>
                        <a:pt x="2792" y="1"/>
                      </a:moveTo>
                      <a:cubicBezTo>
                        <a:pt x="1326" y="1"/>
                        <a:pt x="0" y="294"/>
                        <a:pt x="0" y="294"/>
                      </a:cubicBezTo>
                      <a:lnTo>
                        <a:pt x="1232" y="1261"/>
                      </a:lnTo>
                      <a:lnTo>
                        <a:pt x="3430" y="1838"/>
                      </a:lnTo>
                      <a:lnTo>
                        <a:pt x="6023" y="1043"/>
                      </a:lnTo>
                      <a:lnTo>
                        <a:pt x="6293" y="294"/>
                      </a:lnTo>
                      <a:cubicBezTo>
                        <a:pt x="6293" y="294"/>
                        <a:pt x="5022" y="106"/>
                        <a:pt x="3349" y="16"/>
                      </a:cubicBezTo>
                      <a:cubicBezTo>
                        <a:pt x="3163" y="5"/>
                        <a:pt x="2976" y="1"/>
                        <a:pt x="2792" y="1"/>
                      </a:cubicBezTo>
                      <a:close/>
                    </a:path>
                  </a:pathLst>
                </a:custGeom>
                <a:solidFill>
                  <a:srgbClr val="C68926"/>
                </a:solidFill>
                <a:ln>
                  <a:noFill/>
                </a:ln>
              </p:spPr>
              <p:txBody>
                <a:bodyPr spcFirstLastPara="1" wrap="square" lIns="121900" tIns="121900" rIns="121900" bIns="121900" anchor="ctr" anchorCtr="0">
                  <a:noAutofit/>
                </a:bodyPr>
                <a:lstStyle/>
                <a:p>
                  <a:endParaRPr sz="2400"/>
                </a:p>
              </p:txBody>
            </p:sp>
            <p:sp>
              <p:nvSpPr>
                <p:cNvPr id="960" name="Google Shape;960;p35"/>
                <p:cNvSpPr/>
                <p:nvPr/>
              </p:nvSpPr>
              <p:spPr>
                <a:xfrm>
                  <a:off x="3489367" y="3089586"/>
                  <a:ext cx="266724" cy="157150"/>
                </a:xfrm>
                <a:custGeom>
                  <a:avLst/>
                  <a:gdLst/>
                  <a:ahLst/>
                  <a:cxnLst/>
                  <a:rect l="l" t="t" r="r" b="b"/>
                  <a:pathLst>
                    <a:path w="6139" h="3617" extrusionOk="0">
                      <a:moveTo>
                        <a:pt x="1300" y="0"/>
                      </a:moveTo>
                      <a:cubicBezTo>
                        <a:pt x="1300" y="0"/>
                        <a:pt x="753" y="2147"/>
                        <a:pt x="0" y="2579"/>
                      </a:cubicBezTo>
                      <a:cubicBezTo>
                        <a:pt x="0" y="2579"/>
                        <a:pt x="945" y="3617"/>
                        <a:pt x="2869" y="3617"/>
                      </a:cubicBezTo>
                      <a:cubicBezTo>
                        <a:pt x="3059" y="3617"/>
                        <a:pt x="3259" y="3607"/>
                        <a:pt x="3469" y="3584"/>
                      </a:cubicBezTo>
                      <a:cubicBezTo>
                        <a:pt x="5796" y="3333"/>
                        <a:pt x="6139" y="2306"/>
                        <a:pt x="6139" y="2306"/>
                      </a:cubicBezTo>
                      <a:cubicBezTo>
                        <a:pt x="6139" y="2306"/>
                        <a:pt x="5475" y="1463"/>
                        <a:pt x="5407" y="115"/>
                      </a:cubicBezTo>
                      <a:lnTo>
                        <a:pt x="1300" y="0"/>
                      </a:lnTo>
                      <a:close/>
                    </a:path>
                  </a:pathLst>
                </a:custGeom>
                <a:solidFill>
                  <a:srgbClr val="7D4524"/>
                </a:solidFill>
                <a:ln>
                  <a:noFill/>
                </a:ln>
              </p:spPr>
              <p:txBody>
                <a:bodyPr spcFirstLastPara="1" wrap="square" lIns="121900" tIns="121900" rIns="121900" bIns="121900" anchor="ctr" anchorCtr="0">
                  <a:noAutofit/>
                </a:bodyPr>
                <a:lstStyle/>
                <a:p>
                  <a:endParaRPr sz="2400"/>
                </a:p>
              </p:txBody>
            </p:sp>
            <p:sp>
              <p:nvSpPr>
                <p:cNvPr id="961" name="Google Shape;961;p35"/>
                <p:cNvSpPr/>
                <p:nvPr/>
              </p:nvSpPr>
              <p:spPr>
                <a:xfrm>
                  <a:off x="3316488" y="2621914"/>
                  <a:ext cx="626556" cy="506728"/>
                </a:xfrm>
                <a:custGeom>
                  <a:avLst/>
                  <a:gdLst/>
                  <a:ahLst/>
                  <a:cxnLst/>
                  <a:rect l="l" t="t" r="r" b="b"/>
                  <a:pathLst>
                    <a:path w="14421" h="11663" extrusionOk="0">
                      <a:moveTo>
                        <a:pt x="3529" y="0"/>
                      </a:moveTo>
                      <a:cubicBezTo>
                        <a:pt x="3529" y="0"/>
                        <a:pt x="1827" y="2375"/>
                        <a:pt x="1" y="3317"/>
                      </a:cubicBezTo>
                      <a:cubicBezTo>
                        <a:pt x="1" y="3317"/>
                        <a:pt x="334" y="6024"/>
                        <a:pt x="304" y="7123"/>
                      </a:cubicBezTo>
                      <a:cubicBezTo>
                        <a:pt x="274" y="8217"/>
                        <a:pt x="3363" y="11653"/>
                        <a:pt x="7370" y="11653"/>
                      </a:cubicBezTo>
                      <a:cubicBezTo>
                        <a:pt x="7377" y="11653"/>
                        <a:pt x="7385" y="11653"/>
                        <a:pt x="7393" y="11653"/>
                      </a:cubicBezTo>
                      <a:cubicBezTo>
                        <a:pt x="7517" y="11660"/>
                        <a:pt x="7638" y="11663"/>
                        <a:pt x="7758" y="11663"/>
                      </a:cubicBezTo>
                      <a:cubicBezTo>
                        <a:pt x="11048" y="11663"/>
                        <a:pt x="12761" y="9283"/>
                        <a:pt x="13117" y="8458"/>
                      </a:cubicBezTo>
                      <a:cubicBezTo>
                        <a:pt x="13480" y="7607"/>
                        <a:pt x="13998" y="5540"/>
                        <a:pt x="14147" y="4018"/>
                      </a:cubicBezTo>
                      <a:cubicBezTo>
                        <a:pt x="14301" y="2495"/>
                        <a:pt x="14421" y="1584"/>
                        <a:pt x="14421" y="1583"/>
                      </a:cubicBezTo>
                      <a:lnTo>
                        <a:pt x="14421" y="1583"/>
                      </a:lnTo>
                      <a:cubicBezTo>
                        <a:pt x="14420" y="1584"/>
                        <a:pt x="12974" y="1840"/>
                        <a:pt x="11280" y="1840"/>
                      </a:cubicBezTo>
                      <a:cubicBezTo>
                        <a:pt x="10432" y="1840"/>
                        <a:pt x="9523" y="1776"/>
                        <a:pt x="8702" y="1583"/>
                      </a:cubicBezTo>
                      <a:cubicBezTo>
                        <a:pt x="6238" y="1006"/>
                        <a:pt x="3529" y="0"/>
                        <a:pt x="3529" y="0"/>
                      </a:cubicBezTo>
                      <a:close/>
                    </a:path>
                  </a:pathLst>
                </a:custGeom>
                <a:solidFill>
                  <a:srgbClr val="A96C48"/>
                </a:solidFill>
                <a:ln>
                  <a:noFill/>
                </a:ln>
              </p:spPr>
              <p:txBody>
                <a:bodyPr spcFirstLastPara="1" wrap="square" lIns="121900" tIns="121900" rIns="121900" bIns="121900" anchor="ctr" anchorCtr="0">
                  <a:noAutofit/>
                </a:bodyPr>
                <a:lstStyle/>
                <a:p>
                  <a:endParaRPr sz="2400"/>
                </a:p>
              </p:txBody>
            </p:sp>
            <p:sp>
              <p:nvSpPr>
                <p:cNvPr id="962" name="Google Shape;962;p35"/>
                <p:cNvSpPr/>
                <p:nvPr/>
              </p:nvSpPr>
              <p:spPr>
                <a:xfrm>
                  <a:off x="3256269" y="3536490"/>
                  <a:ext cx="197425" cy="252473"/>
                </a:xfrm>
                <a:custGeom>
                  <a:avLst/>
                  <a:gdLst/>
                  <a:ahLst/>
                  <a:cxnLst/>
                  <a:rect l="l" t="t" r="r" b="b"/>
                  <a:pathLst>
                    <a:path w="4544" h="5811" extrusionOk="0">
                      <a:moveTo>
                        <a:pt x="2037" y="1"/>
                      </a:moveTo>
                      <a:cubicBezTo>
                        <a:pt x="2020" y="1"/>
                        <a:pt x="2003" y="4"/>
                        <a:pt x="1985" y="11"/>
                      </a:cubicBezTo>
                      <a:cubicBezTo>
                        <a:pt x="1758" y="105"/>
                        <a:pt x="1" y="943"/>
                        <a:pt x="1" y="943"/>
                      </a:cubicBezTo>
                      <a:cubicBezTo>
                        <a:pt x="1" y="943"/>
                        <a:pt x="1369" y="5576"/>
                        <a:pt x="2122" y="5782"/>
                      </a:cubicBezTo>
                      <a:cubicBezTo>
                        <a:pt x="2193" y="5801"/>
                        <a:pt x="2269" y="5810"/>
                        <a:pt x="2349" y="5810"/>
                      </a:cubicBezTo>
                      <a:cubicBezTo>
                        <a:pt x="3119" y="5810"/>
                        <a:pt x="4238" y="4977"/>
                        <a:pt x="4385" y="4481"/>
                      </a:cubicBezTo>
                      <a:cubicBezTo>
                        <a:pt x="4544" y="3934"/>
                        <a:pt x="2388" y="473"/>
                        <a:pt x="2388" y="473"/>
                      </a:cubicBezTo>
                      <a:cubicBezTo>
                        <a:pt x="2388" y="473"/>
                        <a:pt x="2241" y="1"/>
                        <a:pt x="2037" y="1"/>
                      </a:cubicBezTo>
                      <a:close/>
                    </a:path>
                  </a:pathLst>
                </a:custGeom>
                <a:solidFill>
                  <a:srgbClr val="76A5AF"/>
                </a:solidFill>
                <a:ln>
                  <a:noFill/>
                </a:ln>
              </p:spPr>
              <p:txBody>
                <a:bodyPr spcFirstLastPara="1" wrap="square" lIns="121900" tIns="121900" rIns="121900" bIns="121900" anchor="ctr" anchorCtr="0">
                  <a:noAutofit/>
                </a:bodyPr>
                <a:lstStyle/>
                <a:p>
                  <a:endParaRPr sz="2400"/>
                </a:p>
              </p:txBody>
            </p:sp>
            <p:sp>
              <p:nvSpPr>
                <p:cNvPr id="963" name="Google Shape;963;p35"/>
                <p:cNvSpPr/>
                <p:nvPr/>
              </p:nvSpPr>
              <p:spPr>
                <a:xfrm>
                  <a:off x="3842469" y="3647108"/>
                  <a:ext cx="188345" cy="231879"/>
                </a:xfrm>
                <a:custGeom>
                  <a:avLst/>
                  <a:gdLst/>
                  <a:ahLst/>
                  <a:cxnLst/>
                  <a:rect l="l" t="t" r="r" b="b"/>
                  <a:pathLst>
                    <a:path w="4335" h="5337" extrusionOk="0">
                      <a:moveTo>
                        <a:pt x="2187" y="0"/>
                      </a:moveTo>
                      <a:cubicBezTo>
                        <a:pt x="1419" y="0"/>
                        <a:pt x="298" y="839"/>
                        <a:pt x="159" y="1336"/>
                      </a:cubicBezTo>
                      <a:cubicBezTo>
                        <a:pt x="0" y="1888"/>
                        <a:pt x="1267" y="4150"/>
                        <a:pt x="1909" y="4912"/>
                      </a:cubicBezTo>
                      <a:cubicBezTo>
                        <a:pt x="2190" y="5245"/>
                        <a:pt x="2576" y="5336"/>
                        <a:pt x="2885" y="5336"/>
                      </a:cubicBezTo>
                      <a:cubicBezTo>
                        <a:pt x="3085" y="5336"/>
                        <a:pt x="3253" y="5298"/>
                        <a:pt x="3341" y="5263"/>
                      </a:cubicBezTo>
                      <a:cubicBezTo>
                        <a:pt x="3568" y="5169"/>
                        <a:pt x="4334" y="4920"/>
                        <a:pt x="4334" y="4920"/>
                      </a:cubicBezTo>
                      <a:cubicBezTo>
                        <a:pt x="4334" y="4920"/>
                        <a:pt x="3167" y="229"/>
                        <a:pt x="2409" y="27"/>
                      </a:cubicBezTo>
                      <a:cubicBezTo>
                        <a:pt x="2340" y="9"/>
                        <a:pt x="2265" y="0"/>
                        <a:pt x="2187" y="0"/>
                      </a:cubicBezTo>
                      <a:close/>
                    </a:path>
                  </a:pathLst>
                </a:custGeom>
                <a:solidFill>
                  <a:srgbClr val="76A5AF"/>
                </a:solidFill>
                <a:ln>
                  <a:noFill/>
                </a:ln>
              </p:spPr>
              <p:txBody>
                <a:bodyPr spcFirstLastPara="1" wrap="square" lIns="121900" tIns="121900" rIns="121900" bIns="121900" anchor="ctr" anchorCtr="0">
                  <a:noAutofit/>
                </a:bodyPr>
                <a:lstStyle/>
                <a:p>
                  <a:endParaRPr sz="2400"/>
                </a:p>
              </p:txBody>
            </p:sp>
            <p:sp>
              <p:nvSpPr>
                <p:cNvPr id="964" name="Google Shape;964;p35"/>
                <p:cNvSpPr/>
                <p:nvPr/>
              </p:nvSpPr>
              <p:spPr>
                <a:xfrm>
                  <a:off x="3348422" y="3382076"/>
                  <a:ext cx="402932" cy="332200"/>
                </a:xfrm>
                <a:custGeom>
                  <a:avLst/>
                  <a:gdLst/>
                  <a:ahLst/>
                  <a:cxnLst/>
                  <a:rect l="l" t="t" r="r" b="b"/>
                  <a:pathLst>
                    <a:path w="9274" h="7646" extrusionOk="0">
                      <a:moveTo>
                        <a:pt x="7757" y="1"/>
                      </a:moveTo>
                      <a:cubicBezTo>
                        <a:pt x="7600" y="1"/>
                        <a:pt x="7487" y="136"/>
                        <a:pt x="7608" y="528"/>
                      </a:cubicBezTo>
                      <a:cubicBezTo>
                        <a:pt x="7817" y="1212"/>
                        <a:pt x="7535" y="1802"/>
                        <a:pt x="7535" y="1802"/>
                      </a:cubicBezTo>
                      <a:cubicBezTo>
                        <a:pt x="7740" y="1144"/>
                        <a:pt x="7487" y="228"/>
                        <a:pt x="7124" y="185"/>
                      </a:cubicBezTo>
                      <a:cubicBezTo>
                        <a:pt x="7089" y="180"/>
                        <a:pt x="7058" y="178"/>
                        <a:pt x="7030" y="178"/>
                      </a:cubicBezTo>
                      <a:cubicBezTo>
                        <a:pt x="6756" y="178"/>
                        <a:pt x="6766" y="400"/>
                        <a:pt x="6871" y="1144"/>
                      </a:cubicBezTo>
                      <a:cubicBezTo>
                        <a:pt x="6951" y="1710"/>
                        <a:pt x="6516" y="1798"/>
                        <a:pt x="6238" y="1798"/>
                      </a:cubicBezTo>
                      <a:cubicBezTo>
                        <a:pt x="6113" y="1798"/>
                        <a:pt x="6020" y="1780"/>
                        <a:pt x="6020" y="1780"/>
                      </a:cubicBezTo>
                      <a:cubicBezTo>
                        <a:pt x="5994" y="1431"/>
                        <a:pt x="6708" y="533"/>
                        <a:pt x="6485" y="533"/>
                      </a:cubicBezTo>
                      <a:cubicBezTo>
                        <a:pt x="6460" y="533"/>
                        <a:pt x="6422" y="545"/>
                        <a:pt x="6370" y="570"/>
                      </a:cubicBezTo>
                      <a:cubicBezTo>
                        <a:pt x="5862" y="822"/>
                        <a:pt x="4271" y="2281"/>
                        <a:pt x="3633" y="2602"/>
                      </a:cubicBezTo>
                      <a:cubicBezTo>
                        <a:pt x="2992" y="2923"/>
                        <a:pt x="1" y="4133"/>
                        <a:pt x="1" y="4133"/>
                      </a:cubicBezTo>
                      <a:cubicBezTo>
                        <a:pt x="801" y="6777"/>
                        <a:pt x="1785" y="7646"/>
                        <a:pt x="1785" y="7646"/>
                      </a:cubicBezTo>
                      <a:lnTo>
                        <a:pt x="5113" y="4544"/>
                      </a:lnTo>
                      <a:cubicBezTo>
                        <a:pt x="7487" y="3697"/>
                        <a:pt x="8767" y="2670"/>
                        <a:pt x="9061" y="1529"/>
                      </a:cubicBezTo>
                      <a:cubicBezTo>
                        <a:pt x="9273" y="723"/>
                        <a:pt x="8935" y="122"/>
                        <a:pt x="8719" y="122"/>
                      </a:cubicBezTo>
                      <a:cubicBezTo>
                        <a:pt x="8630" y="122"/>
                        <a:pt x="8561" y="225"/>
                        <a:pt x="8561" y="459"/>
                      </a:cubicBezTo>
                      <a:cubicBezTo>
                        <a:pt x="8561" y="1255"/>
                        <a:pt x="8103" y="1986"/>
                        <a:pt x="8103" y="1986"/>
                      </a:cubicBezTo>
                      <a:cubicBezTo>
                        <a:pt x="8651" y="891"/>
                        <a:pt x="8309" y="412"/>
                        <a:pt x="8103" y="177"/>
                      </a:cubicBezTo>
                      <a:cubicBezTo>
                        <a:pt x="8016" y="76"/>
                        <a:pt x="7874" y="1"/>
                        <a:pt x="7757" y="1"/>
                      </a:cubicBezTo>
                      <a:close/>
                    </a:path>
                  </a:pathLst>
                </a:custGeom>
                <a:solidFill>
                  <a:srgbClr val="A96C48"/>
                </a:solidFill>
                <a:ln>
                  <a:noFill/>
                </a:ln>
              </p:spPr>
              <p:txBody>
                <a:bodyPr spcFirstLastPara="1" wrap="square" lIns="121900" tIns="121900" rIns="121900" bIns="121900" anchor="ctr" anchorCtr="0">
                  <a:noAutofit/>
                </a:bodyPr>
                <a:lstStyle/>
                <a:p>
                  <a:endParaRPr sz="2400"/>
                </a:p>
              </p:txBody>
            </p:sp>
            <p:sp>
              <p:nvSpPr>
                <p:cNvPr id="965" name="Google Shape;965;p35"/>
                <p:cNvSpPr/>
                <p:nvPr/>
              </p:nvSpPr>
              <p:spPr>
                <a:xfrm>
                  <a:off x="3551324" y="3714234"/>
                  <a:ext cx="420963" cy="178830"/>
                </a:xfrm>
                <a:custGeom>
                  <a:avLst/>
                  <a:gdLst/>
                  <a:ahLst/>
                  <a:cxnLst/>
                  <a:rect l="l" t="t" r="r" b="b"/>
                  <a:pathLst>
                    <a:path w="9689" h="4116" extrusionOk="0">
                      <a:moveTo>
                        <a:pt x="7951" y="1"/>
                      </a:moveTo>
                      <a:lnTo>
                        <a:pt x="3891" y="1417"/>
                      </a:lnTo>
                      <a:cubicBezTo>
                        <a:pt x="3891" y="1417"/>
                        <a:pt x="3061" y="184"/>
                        <a:pt x="2692" y="184"/>
                      </a:cubicBezTo>
                      <a:cubicBezTo>
                        <a:pt x="2688" y="184"/>
                        <a:pt x="2685" y="184"/>
                        <a:pt x="2681" y="185"/>
                      </a:cubicBezTo>
                      <a:cubicBezTo>
                        <a:pt x="2316" y="206"/>
                        <a:pt x="2932" y="1716"/>
                        <a:pt x="2932" y="1716"/>
                      </a:cubicBezTo>
                      <a:cubicBezTo>
                        <a:pt x="2932" y="1716"/>
                        <a:pt x="1791" y="1575"/>
                        <a:pt x="969" y="1348"/>
                      </a:cubicBezTo>
                      <a:cubicBezTo>
                        <a:pt x="842" y="1312"/>
                        <a:pt x="728" y="1296"/>
                        <a:pt x="629" y="1296"/>
                      </a:cubicBezTo>
                      <a:cubicBezTo>
                        <a:pt x="87" y="1296"/>
                        <a:pt x="1" y="1772"/>
                        <a:pt x="811" y="2101"/>
                      </a:cubicBezTo>
                      <a:cubicBezTo>
                        <a:pt x="1279" y="2289"/>
                        <a:pt x="1720" y="2402"/>
                        <a:pt x="2048" y="2468"/>
                      </a:cubicBezTo>
                      <a:lnTo>
                        <a:pt x="2048" y="2468"/>
                      </a:lnTo>
                      <a:cubicBezTo>
                        <a:pt x="1596" y="2403"/>
                        <a:pt x="981" y="2325"/>
                        <a:pt x="620" y="2325"/>
                      </a:cubicBezTo>
                      <a:cubicBezTo>
                        <a:pt x="511" y="2325"/>
                        <a:pt x="426" y="2332"/>
                        <a:pt x="375" y="2349"/>
                      </a:cubicBezTo>
                      <a:cubicBezTo>
                        <a:pt x="84" y="2447"/>
                        <a:pt x="139" y="2988"/>
                        <a:pt x="1581" y="3179"/>
                      </a:cubicBezTo>
                      <a:lnTo>
                        <a:pt x="1581" y="3179"/>
                      </a:lnTo>
                      <a:cubicBezTo>
                        <a:pt x="1193" y="3180"/>
                        <a:pt x="801" y="3227"/>
                        <a:pt x="674" y="3401"/>
                      </a:cubicBezTo>
                      <a:cubicBezTo>
                        <a:pt x="413" y="3753"/>
                        <a:pt x="1369" y="4115"/>
                        <a:pt x="3024" y="4115"/>
                      </a:cubicBezTo>
                      <a:cubicBezTo>
                        <a:pt x="3163" y="4115"/>
                        <a:pt x="3307" y="4113"/>
                        <a:pt x="3455" y="4108"/>
                      </a:cubicBezTo>
                      <a:cubicBezTo>
                        <a:pt x="5376" y="4039"/>
                        <a:pt x="9688" y="3286"/>
                        <a:pt x="9688" y="3286"/>
                      </a:cubicBezTo>
                      <a:cubicBezTo>
                        <a:pt x="9688" y="3286"/>
                        <a:pt x="9046" y="595"/>
                        <a:pt x="7951" y="1"/>
                      </a:cubicBezTo>
                      <a:close/>
                    </a:path>
                  </a:pathLst>
                </a:custGeom>
                <a:solidFill>
                  <a:srgbClr val="A96C48"/>
                </a:solidFill>
                <a:ln>
                  <a:noFill/>
                </a:ln>
              </p:spPr>
              <p:txBody>
                <a:bodyPr spcFirstLastPara="1" wrap="square" lIns="121900" tIns="121900" rIns="121900" bIns="121900" anchor="ctr" anchorCtr="0">
                  <a:noAutofit/>
                </a:bodyPr>
                <a:lstStyle/>
                <a:p>
                  <a:endParaRPr sz="2400"/>
                </a:p>
              </p:txBody>
            </p:sp>
            <p:sp>
              <p:nvSpPr>
                <p:cNvPr id="966" name="Google Shape;966;p35"/>
                <p:cNvSpPr/>
                <p:nvPr/>
              </p:nvSpPr>
              <p:spPr>
                <a:xfrm>
                  <a:off x="3479374" y="3168052"/>
                  <a:ext cx="143246" cy="84201"/>
                </a:xfrm>
                <a:custGeom>
                  <a:avLst/>
                  <a:gdLst/>
                  <a:ahLst/>
                  <a:cxnLst/>
                  <a:rect l="l" t="t" r="r" b="b"/>
                  <a:pathLst>
                    <a:path w="3297" h="1938" extrusionOk="0">
                      <a:moveTo>
                        <a:pt x="377" y="1"/>
                      </a:moveTo>
                      <a:cubicBezTo>
                        <a:pt x="1" y="1"/>
                        <a:pt x="29" y="812"/>
                        <a:pt x="29" y="812"/>
                      </a:cubicBezTo>
                      <a:cubicBezTo>
                        <a:pt x="1045" y="1891"/>
                        <a:pt x="2934" y="1938"/>
                        <a:pt x="3251" y="1938"/>
                      </a:cubicBezTo>
                      <a:cubicBezTo>
                        <a:pt x="3281" y="1938"/>
                        <a:pt x="3297" y="1937"/>
                        <a:pt x="3297" y="1937"/>
                      </a:cubicBezTo>
                      <a:lnTo>
                        <a:pt x="3297" y="812"/>
                      </a:lnTo>
                      <a:cubicBezTo>
                        <a:pt x="3254" y="814"/>
                        <a:pt x="3211" y="815"/>
                        <a:pt x="3168" y="815"/>
                      </a:cubicBezTo>
                      <a:cubicBezTo>
                        <a:pt x="1991" y="815"/>
                        <a:pt x="810" y="57"/>
                        <a:pt x="414" y="3"/>
                      </a:cubicBezTo>
                      <a:cubicBezTo>
                        <a:pt x="401" y="1"/>
                        <a:pt x="389" y="1"/>
                        <a:pt x="377" y="1"/>
                      </a:cubicBezTo>
                      <a:close/>
                    </a:path>
                  </a:pathLst>
                </a:custGeom>
                <a:solidFill>
                  <a:srgbClr val="76A5AF"/>
                </a:solidFill>
                <a:ln>
                  <a:noFill/>
                </a:ln>
              </p:spPr>
              <p:txBody>
                <a:bodyPr spcFirstLastPara="1" wrap="square" lIns="121900" tIns="121900" rIns="121900" bIns="121900" anchor="ctr" anchorCtr="0">
                  <a:noAutofit/>
                </a:bodyPr>
                <a:lstStyle/>
                <a:p>
                  <a:endParaRPr sz="2400"/>
                </a:p>
              </p:txBody>
            </p:sp>
            <p:sp>
              <p:nvSpPr>
                <p:cNvPr id="967" name="Google Shape;967;p35"/>
                <p:cNvSpPr/>
                <p:nvPr/>
              </p:nvSpPr>
              <p:spPr>
                <a:xfrm>
                  <a:off x="3634092" y="3168052"/>
                  <a:ext cx="143464" cy="84201"/>
                </a:xfrm>
                <a:custGeom>
                  <a:avLst/>
                  <a:gdLst/>
                  <a:ahLst/>
                  <a:cxnLst/>
                  <a:rect l="l" t="t" r="r" b="b"/>
                  <a:pathLst>
                    <a:path w="3302" h="1938" extrusionOk="0">
                      <a:moveTo>
                        <a:pt x="2926" y="1"/>
                      </a:moveTo>
                      <a:cubicBezTo>
                        <a:pt x="2914" y="1"/>
                        <a:pt x="2902" y="1"/>
                        <a:pt x="2889" y="3"/>
                      </a:cubicBezTo>
                      <a:cubicBezTo>
                        <a:pt x="2493" y="57"/>
                        <a:pt x="1312" y="815"/>
                        <a:pt x="130" y="815"/>
                      </a:cubicBezTo>
                      <a:cubicBezTo>
                        <a:pt x="87" y="815"/>
                        <a:pt x="44" y="814"/>
                        <a:pt x="1" y="812"/>
                      </a:cubicBezTo>
                      <a:lnTo>
                        <a:pt x="1" y="1937"/>
                      </a:lnTo>
                      <a:cubicBezTo>
                        <a:pt x="1" y="1937"/>
                        <a:pt x="17" y="1938"/>
                        <a:pt x="46" y="1938"/>
                      </a:cubicBezTo>
                      <a:cubicBezTo>
                        <a:pt x="364" y="1938"/>
                        <a:pt x="2257" y="1891"/>
                        <a:pt x="3274" y="812"/>
                      </a:cubicBezTo>
                      <a:cubicBezTo>
                        <a:pt x="3274" y="812"/>
                        <a:pt x="3302" y="1"/>
                        <a:pt x="2926" y="1"/>
                      </a:cubicBezTo>
                      <a:close/>
                    </a:path>
                  </a:pathLst>
                </a:custGeom>
                <a:solidFill>
                  <a:srgbClr val="76A5AF"/>
                </a:solidFill>
                <a:ln>
                  <a:noFill/>
                </a:ln>
              </p:spPr>
              <p:txBody>
                <a:bodyPr spcFirstLastPara="1" wrap="square" lIns="121900" tIns="121900" rIns="121900" bIns="121900" anchor="ctr" anchorCtr="0">
                  <a:noAutofit/>
                </a:bodyPr>
                <a:lstStyle/>
                <a:p>
                  <a:endParaRPr sz="2400"/>
                </a:p>
              </p:txBody>
            </p:sp>
            <p:sp>
              <p:nvSpPr>
                <p:cNvPr id="968" name="Google Shape;968;p35"/>
                <p:cNvSpPr/>
                <p:nvPr/>
              </p:nvSpPr>
              <p:spPr>
                <a:xfrm>
                  <a:off x="3632615" y="3365740"/>
                  <a:ext cx="11557" cy="74382"/>
                </a:xfrm>
                <a:custGeom>
                  <a:avLst/>
                  <a:gdLst/>
                  <a:ahLst/>
                  <a:cxnLst/>
                  <a:rect l="l" t="t" r="r" b="b"/>
                  <a:pathLst>
                    <a:path w="266" h="1712" extrusionOk="0">
                      <a:moveTo>
                        <a:pt x="266" y="0"/>
                      </a:moveTo>
                      <a:lnTo>
                        <a:pt x="1" y="77"/>
                      </a:lnTo>
                      <a:lnTo>
                        <a:pt x="1" y="1712"/>
                      </a:lnTo>
                      <a:lnTo>
                        <a:pt x="198" y="1712"/>
                      </a:lnTo>
                      <a:lnTo>
                        <a:pt x="266" y="0"/>
                      </a:lnTo>
                      <a:close/>
                    </a:path>
                  </a:pathLst>
                </a:custGeom>
                <a:solidFill>
                  <a:srgbClr val="0F0428"/>
                </a:solidFill>
                <a:ln>
                  <a:noFill/>
                </a:ln>
              </p:spPr>
              <p:txBody>
                <a:bodyPr spcFirstLastPara="1" wrap="square" lIns="121900" tIns="121900" rIns="121900" bIns="121900" anchor="ctr" anchorCtr="0">
                  <a:noAutofit/>
                </a:bodyPr>
                <a:lstStyle/>
                <a:p>
                  <a:endParaRPr sz="2400"/>
                </a:p>
              </p:txBody>
            </p:sp>
            <p:sp>
              <p:nvSpPr>
                <p:cNvPr id="969" name="Google Shape;969;p35"/>
                <p:cNvSpPr/>
                <p:nvPr/>
              </p:nvSpPr>
              <p:spPr>
                <a:xfrm>
                  <a:off x="3592643" y="3274499"/>
                  <a:ext cx="80161" cy="98191"/>
                </a:xfrm>
                <a:custGeom>
                  <a:avLst/>
                  <a:gdLst/>
                  <a:ahLst/>
                  <a:cxnLst/>
                  <a:rect l="l" t="t" r="r" b="b"/>
                  <a:pathLst>
                    <a:path w="1845" h="2260" extrusionOk="0">
                      <a:moveTo>
                        <a:pt x="899" y="1"/>
                      </a:moveTo>
                      <a:cubicBezTo>
                        <a:pt x="899" y="1"/>
                        <a:pt x="686" y="218"/>
                        <a:pt x="344" y="1061"/>
                      </a:cubicBezTo>
                      <a:cubicBezTo>
                        <a:pt x="1" y="1908"/>
                        <a:pt x="694" y="2259"/>
                        <a:pt x="1049" y="2259"/>
                      </a:cubicBezTo>
                      <a:cubicBezTo>
                        <a:pt x="1050" y="2259"/>
                        <a:pt x="1052" y="2259"/>
                        <a:pt x="1053" y="2259"/>
                      </a:cubicBezTo>
                      <a:cubicBezTo>
                        <a:pt x="1538" y="2259"/>
                        <a:pt x="1844" y="1497"/>
                        <a:pt x="1627" y="1130"/>
                      </a:cubicBezTo>
                      <a:cubicBezTo>
                        <a:pt x="1456" y="843"/>
                        <a:pt x="899" y="1"/>
                        <a:pt x="899" y="1"/>
                      </a:cubicBezTo>
                      <a:close/>
                    </a:path>
                  </a:pathLst>
                </a:custGeom>
                <a:solidFill>
                  <a:srgbClr val="DB4949"/>
                </a:solidFill>
                <a:ln>
                  <a:noFill/>
                </a:ln>
              </p:spPr>
              <p:txBody>
                <a:bodyPr spcFirstLastPara="1" wrap="square" lIns="121900" tIns="121900" rIns="121900" bIns="121900" anchor="ctr" anchorCtr="0">
                  <a:noAutofit/>
                </a:bodyPr>
                <a:lstStyle/>
                <a:p>
                  <a:endParaRPr sz="2400"/>
                </a:p>
              </p:txBody>
            </p:sp>
            <p:sp>
              <p:nvSpPr>
                <p:cNvPr id="970" name="Google Shape;970;p35"/>
                <p:cNvSpPr/>
                <p:nvPr/>
              </p:nvSpPr>
              <p:spPr>
                <a:xfrm>
                  <a:off x="3605504" y="3304218"/>
                  <a:ext cx="55787" cy="68473"/>
                </a:xfrm>
                <a:custGeom>
                  <a:avLst/>
                  <a:gdLst/>
                  <a:ahLst/>
                  <a:cxnLst/>
                  <a:rect l="l" t="t" r="r" b="b"/>
                  <a:pathLst>
                    <a:path w="1284" h="1576" extrusionOk="0">
                      <a:moveTo>
                        <a:pt x="625" y="0"/>
                      </a:moveTo>
                      <a:cubicBezTo>
                        <a:pt x="625" y="0"/>
                        <a:pt x="475" y="150"/>
                        <a:pt x="236" y="741"/>
                      </a:cubicBezTo>
                      <a:cubicBezTo>
                        <a:pt x="1" y="1331"/>
                        <a:pt x="484" y="1575"/>
                        <a:pt x="732" y="1575"/>
                      </a:cubicBezTo>
                      <a:cubicBezTo>
                        <a:pt x="1069" y="1575"/>
                        <a:pt x="1284" y="1045"/>
                        <a:pt x="1134" y="788"/>
                      </a:cubicBezTo>
                      <a:cubicBezTo>
                        <a:pt x="1014" y="587"/>
                        <a:pt x="625" y="0"/>
                        <a:pt x="625" y="0"/>
                      </a:cubicBezTo>
                      <a:close/>
                    </a:path>
                  </a:pathLst>
                </a:custGeom>
                <a:solidFill>
                  <a:srgbClr val="F0A119"/>
                </a:solidFill>
                <a:ln>
                  <a:noFill/>
                </a:ln>
              </p:spPr>
              <p:txBody>
                <a:bodyPr spcFirstLastPara="1" wrap="square" lIns="121900" tIns="121900" rIns="121900" bIns="121900" anchor="ctr" anchorCtr="0">
                  <a:noAutofit/>
                </a:bodyPr>
                <a:lstStyle/>
                <a:p>
                  <a:endParaRPr sz="2400"/>
                </a:p>
              </p:txBody>
            </p:sp>
            <p:sp>
              <p:nvSpPr>
                <p:cNvPr id="971" name="Google Shape;971;p35"/>
                <p:cNvSpPr/>
                <p:nvPr/>
              </p:nvSpPr>
              <p:spPr>
                <a:xfrm>
                  <a:off x="3432842" y="3852703"/>
                  <a:ext cx="559256" cy="190908"/>
                </a:xfrm>
                <a:custGeom>
                  <a:avLst/>
                  <a:gdLst/>
                  <a:ahLst/>
                  <a:cxnLst/>
                  <a:rect l="l" t="t" r="r" b="b"/>
                  <a:pathLst>
                    <a:path w="12872" h="4394" extrusionOk="0">
                      <a:moveTo>
                        <a:pt x="942" y="1"/>
                      </a:moveTo>
                      <a:cubicBezTo>
                        <a:pt x="0" y="2648"/>
                        <a:pt x="792" y="4304"/>
                        <a:pt x="792" y="4304"/>
                      </a:cubicBezTo>
                      <a:cubicBezTo>
                        <a:pt x="792" y="4304"/>
                        <a:pt x="4767" y="4394"/>
                        <a:pt x="7881" y="4394"/>
                      </a:cubicBezTo>
                      <a:cubicBezTo>
                        <a:pt x="9438" y="4394"/>
                        <a:pt x="10780" y="4372"/>
                        <a:pt x="11302" y="4304"/>
                      </a:cubicBezTo>
                      <a:cubicBezTo>
                        <a:pt x="12872" y="4103"/>
                        <a:pt x="11807" y="2982"/>
                        <a:pt x="10275" y="2559"/>
                      </a:cubicBezTo>
                      <a:cubicBezTo>
                        <a:pt x="8749" y="2131"/>
                        <a:pt x="8094" y="1947"/>
                        <a:pt x="7302" y="1460"/>
                      </a:cubicBezTo>
                      <a:cubicBezTo>
                        <a:pt x="7039" y="1298"/>
                        <a:pt x="6755" y="1245"/>
                        <a:pt x="6493" y="1245"/>
                      </a:cubicBezTo>
                      <a:cubicBezTo>
                        <a:pt x="5970" y="1245"/>
                        <a:pt x="5536" y="1460"/>
                        <a:pt x="5536" y="1460"/>
                      </a:cubicBezTo>
                      <a:lnTo>
                        <a:pt x="942" y="1"/>
                      </a:lnTo>
                      <a:close/>
                    </a:path>
                  </a:pathLst>
                </a:custGeom>
                <a:solidFill>
                  <a:srgbClr val="A96C48"/>
                </a:solidFill>
                <a:ln>
                  <a:noFill/>
                </a:ln>
              </p:spPr>
              <p:txBody>
                <a:bodyPr spcFirstLastPara="1" wrap="square" lIns="121900" tIns="121900" rIns="121900" bIns="121900" anchor="ctr" anchorCtr="0">
                  <a:noAutofit/>
                </a:bodyPr>
                <a:lstStyle/>
                <a:p>
                  <a:endParaRPr sz="2400"/>
                </a:p>
              </p:txBody>
            </p:sp>
            <p:sp>
              <p:nvSpPr>
                <p:cNvPr id="972" name="Google Shape;972;p35"/>
                <p:cNvSpPr/>
                <p:nvPr/>
              </p:nvSpPr>
              <p:spPr>
                <a:xfrm>
                  <a:off x="3083425" y="3895275"/>
                  <a:ext cx="395178" cy="183176"/>
                </a:xfrm>
                <a:custGeom>
                  <a:avLst/>
                  <a:gdLst/>
                  <a:ahLst/>
                  <a:cxnLst/>
                  <a:rect l="l" t="t" r="r" b="b"/>
                  <a:pathLst>
                    <a:path w="9095" h="4114" extrusionOk="0">
                      <a:moveTo>
                        <a:pt x="334" y="1"/>
                      </a:moveTo>
                      <a:lnTo>
                        <a:pt x="334" y="1"/>
                      </a:lnTo>
                      <a:cubicBezTo>
                        <a:pt x="0" y="1057"/>
                        <a:pt x="226" y="2264"/>
                        <a:pt x="1399" y="3158"/>
                      </a:cubicBezTo>
                      <a:cubicBezTo>
                        <a:pt x="2387" y="3912"/>
                        <a:pt x="4129" y="4114"/>
                        <a:pt x="5706" y="4114"/>
                      </a:cubicBezTo>
                      <a:cubicBezTo>
                        <a:pt x="7508" y="4114"/>
                        <a:pt x="9095" y="3851"/>
                        <a:pt x="9095" y="3851"/>
                      </a:cubicBezTo>
                      <a:cubicBezTo>
                        <a:pt x="9095" y="3851"/>
                        <a:pt x="9081" y="3761"/>
                        <a:pt x="9061" y="3607"/>
                      </a:cubicBezTo>
                      <a:cubicBezTo>
                        <a:pt x="5779" y="3402"/>
                        <a:pt x="2575" y="2307"/>
                        <a:pt x="334" y="1"/>
                      </a:cubicBezTo>
                      <a:close/>
                    </a:path>
                  </a:pathLst>
                </a:custGeom>
                <a:solidFill>
                  <a:srgbClr val="45818E"/>
                </a:solidFill>
                <a:ln>
                  <a:noFill/>
                </a:ln>
              </p:spPr>
              <p:txBody>
                <a:bodyPr spcFirstLastPara="1" wrap="square" lIns="121900" tIns="121900" rIns="121900" bIns="121900" anchor="ctr" anchorCtr="0">
                  <a:noAutofit/>
                </a:bodyPr>
                <a:lstStyle/>
                <a:p>
                  <a:endParaRPr sz="2400"/>
                </a:p>
              </p:txBody>
            </p:sp>
            <p:sp>
              <p:nvSpPr>
                <p:cNvPr id="973" name="Google Shape;973;p35"/>
                <p:cNvSpPr/>
                <p:nvPr/>
              </p:nvSpPr>
              <p:spPr>
                <a:xfrm>
                  <a:off x="3097901" y="3799088"/>
                  <a:ext cx="388160" cy="257383"/>
                </a:xfrm>
                <a:custGeom>
                  <a:avLst/>
                  <a:gdLst/>
                  <a:ahLst/>
                  <a:cxnLst/>
                  <a:rect l="l" t="t" r="r" b="b"/>
                  <a:pathLst>
                    <a:path w="8934" h="5924" extrusionOk="0">
                      <a:moveTo>
                        <a:pt x="3399" y="0"/>
                      </a:moveTo>
                      <a:cubicBezTo>
                        <a:pt x="2700" y="0"/>
                        <a:pt x="2087" y="83"/>
                        <a:pt x="1678" y="298"/>
                      </a:cubicBezTo>
                      <a:cubicBezTo>
                        <a:pt x="894" y="713"/>
                        <a:pt x="266" y="1466"/>
                        <a:pt x="1" y="2317"/>
                      </a:cubicBezTo>
                      <a:cubicBezTo>
                        <a:pt x="2242" y="4623"/>
                        <a:pt x="5446" y="5718"/>
                        <a:pt x="8728" y="5923"/>
                      </a:cubicBezTo>
                      <a:cubicBezTo>
                        <a:pt x="8642" y="5183"/>
                        <a:pt x="8428" y="2860"/>
                        <a:pt x="8933" y="893"/>
                      </a:cubicBezTo>
                      <a:cubicBezTo>
                        <a:pt x="8933" y="893"/>
                        <a:pt x="5699" y="0"/>
                        <a:pt x="3399" y="0"/>
                      </a:cubicBezTo>
                      <a:close/>
                    </a:path>
                  </a:pathLst>
                </a:custGeom>
                <a:solidFill>
                  <a:srgbClr val="76A5AF"/>
                </a:solidFill>
                <a:ln>
                  <a:noFill/>
                </a:ln>
              </p:spPr>
              <p:txBody>
                <a:bodyPr spcFirstLastPara="1" wrap="square" lIns="121900" tIns="121900" rIns="121900" bIns="121900" anchor="ctr" anchorCtr="0">
                  <a:noAutofit/>
                </a:bodyPr>
                <a:lstStyle/>
                <a:p>
                  <a:endParaRPr sz="2400"/>
                </a:p>
              </p:txBody>
            </p:sp>
            <p:sp>
              <p:nvSpPr>
                <p:cNvPr id="974" name="Google Shape;974;p35"/>
                <p:cNvSpPr/>
                <p:nvPr/>
              </p:nvSpPr>
              <p:spPr>
                <a:xfrm>
                  <a:off x="3817226" y="4209930"/>
                  <a:ext cx="213588" cy="277369"/>
                </a:xfrm>
                <a:custGeom>
                  <a:avLst/>
                  <a:gdLst/>
                  <a:ahLst/>
                  <a:cxnLst/>
                  <a:rect l="l" t="t" r="r" b="b"/>
                  <a:pathLst>
                    <a:path w="4916" h="6384" extrusionOk="0">
                      <a:moveTo>
                        <a:pt x="2072" y="0"/>
                      </a:moveTo>
                      <a:cubicBezTo>
                        <a:pt x="1334" y="0"/>
                        <a:pt x="584" y="98"/>
                        <a:pt x="0" y="395"/>
                      </a:cubicBezTo>
                      <a:lnTo>
                        <a:pt x="0" y="6383"/>
                      </a:lnTo>
                      <a:lnTo>
                        <a:pt x="3657" y="6383"/>
                      </a:lnTo>
                      <a:lnTo>
                        <a:pt x="4915" y="377"/>
                      </a:lnTo>
                      <a:cubicBezTo>
                        <a:pt x="4915" y="377"/>
                        <a:pt x="3518" y="0"/>
                        <a:pt x="2072" y="0"/>
                      </a:cubicBezTo>
                      <a:close/>
                    </a:path>
                  </a:pathLst>
                </a:custGeom>
                <a:solidFill>
                  <a:srgbClr val="A96C48"/>
                </a:solidFill>
                <a:ln>
                  <a:noFill/>
                </a:ln>
              </p:spPr>
              <p:txBody>
                <a:bodyPr spcFirstLastPara="1" wrap="square" lIns="121900" tIns="121900" rIns="121900" bIns="121900" anchor="ctr" anchorCtr="0">
                  <a:noAutofit/>
                </a:bodyPr>
                <a:lstStyle/>
                <a:p>
                  <a:endParaRPr sz="2400"/>
                </a:p>
              </p:txBody>
            </p:sp>
            <p:sp>
              <p:nvSpPr>
                <p:cNvPr id="975" name="Google Shape;975;p35"/>
                <p:cNvSpPr/>
                <p:nvPr/>
              </p:nvSpPr>
              <p:spPr>
                <a:xfrm>
                  <a:off x="3803235" y="3909228"/>
                  <a:ext cx="303568" cy="325682"/>
                </a:xfrm>
                <a:custGeom>
                  <a:avLst/>
                  <a:gdLst/>
                  <a:ahLst/>
                  <a:cxnLst/>
                  <a:rect l="l" t="t" r="r" b="b"/>
                  <a:pathLst>
                    <a:path w="6987" h="7496" extrusionOk="0">
                      <a:moveTo>
                        <a:pt x="5934" y="0"/>
                      </a:moveTo>
                      <a:cubicBezTo>
                        <a:pt x="4617" y="2473"/>
                        <a:pt x="2491" y="4471"/>
                        <a:pt x="1" y="5882"/>
                      </a:cubicBezTo>
                      <a:cubicBezTo>
                        <a:pt x="70" y="6721"/>
                        <a:pt x="159" y="7286"/>
                        <a:pt x="159" y="7286"/>
                      </a:cubicBezTo>
                      <a:cubicBezTo>
                        <a:pt x="159" y="7286"/>
                        <a:pt x="1104" y="7150"/>
                        <a:pt x="2356" y="7150"/>
                      </a:cubicBezTo>
                      <a:cubicBezTo>
                        <a:pt x="3298" y="7150"/>
                        <a:pt x="4413" y="7227"/>
                        <a:pt x="5430" y="7495"/>
                      </a:cubicBezTo>
                      <a:cubicBezTo>
                        <a:pt x="5430" y="7495"/>
                        <a:pt x="6987" y="2007"/>
                        <a:pt x="6076" y="244"/>
                      </a:cubicBezTo>
                      <a:cubicBezTo>
                        <a:pt x="6033" y="159"/>
                        <a:pt x="5985" y="77"/>
                        <a:pt x="5934" y="0"/>
                      </a:cubicBezTo>
                      <a:close/>
                    </a:path>
                  </a:pathLst>
                </a:custGeom>
                <a:solidFill>
                  <a:srgbClr val="45818E"/>
                </a:solidFill>
                <a:ln>
                  <a:noFill/>
                </a:ln>
              </p:spPr>
              <p:txBody>
                <a:bodyPr spcFirstLastPara="1" wrap="square" lIns="121900" tIns="121900" rIns="121900" bIns="121900" anchor="ctr" anchorCtr="0">
                  <a:noAutofit/>
                </a:bodyPr>
                <a:lstStyle/>
                <a:p>
                  <a:endParaRPr sz="2400"/>
                </a:p>
              </p:txBody>
            </p:sp>
            <p:sp>
              <p:nvSpPr>
                <p:cNvPr id="976" name="Google Shape;976;p35"/>
                <p:cNvSpPr/>
                <p:nvPr/>
              </p:nvSpPr>
              <p:spPr>
                <a:xfrm>
                  <a:off x="3794155" y="3842188"/>
                  <a:ext cx="266941" cy="324857"/>
                </a:xfrm>
                <a:custGeom>
                  <a:avLst/>
                  <a:gdLst/>
                  <a:ahLst/>
                  <a:cxnLst/>
                  <a:rect l="l" t="t" r="r" b="b"/>
                  <a:pathLst>
                    <a:path w="6144" h="7477" extrusionOk="0">
                      <a:moveTo>
                        <a:pt x="3375" y="0"/>
                      </a:moveTo>
                      <a:cubicBezTo>
                        <a:pt x="2579" y="0"/>
                        <a:pt x="1768" y="347"/>
                        <a:pt x="1116" y="1188"/>
                      </a:cubicBezTo>
                      <a:cubicBezTo>
                        <a:pt x="0" y="2630"/>
                        <a:pt x="60" y="5684"/>
                        <a:pt x="210" y="7477"/>
                      </a:cubicBezTo>
                      <a:cubicBezTo>
                        <a:pt x="2700" y="6065"/>
                        <a:pt x="4826" y="4067"/>
                        <a:pt x="6143" y="1595"/>
                      </a:cubicBezTo>
                      <a:cubicBezTo>
                        <a:pt x="5553" y="663"/>
                        <a:pt x="4477" y="0"/>
                        <a:pt x="3375" y="0"/>
                      </a:cubicBezTo>
                      <a:close/>
                    </a:path>
                  </a:pathLst>
                </a:custGeom>
                <a:solidFill>
                  <a:srgbClr val="76A5AF"/>
                </a:solidFill>
                <a:ln>
                  <a:noFill/>
                </a:ln>
              </p:spPr>
              <p:txBody>
                <a:bodyPr spcFirstLastPara="1" wrap="square" lIns="121900" tIns="121900" rIns="121900" bIns="121900" anchor="ctr" anchorCtr="0">
                  <a:noAutofit/>
                </a:bodyPr>
                <a:lstStyle/>
                <a:p>
                  <a:endParaRPr sz="2400"/>
                </a:p>
              </p:txBody>
            </p:sp>
            <p:sp>
              <p:nvSpPr>
                <p:cNvPr id="977" name="Google Shape;977;p35"/>
                <p:cNvSpPr/>
                <p:nvPr/>
              </p:nvSpPr>
              <p:spPr>
                <a:xfrm>
                  <a:off x="3642652" y="2782019"/>
                  <a:ext cx="82767" cy="192907"/>
                </a:xfrm>
                <a:custGeom>
                  <a:avLst/>
                  <a:gdLst/>
                  <a:ahLst/>
                  <a:cxnLst/>
                  <a:rect l="l" t="t" r="r" b="b"/>
                  <a:pathLst>
                    <a:path w="1905" h="4440" extrusionOk="0">
                      <a:moveTo>
                        <a:pt x="694" y="0"/>
                      </a:moveTo>
                      <a:cubicBezTo>
                        <a:pt x="653" y="0"/>
                        <a:pt x="619" y="25"/>
                        <a:pt x="609" y="68"/>
                      </a:cubicBezTo>
                      <a:cubicBezTo>
                        <a:pt x="544" y="307"/>
                        <a:pt x="1" y="2424"/>
                        <a:pt x="339" y="2937"/>
                      </a:cubicBezTo>
                      <a:cubicBezTo>
                        <a:pt x="386" y="3010"/>
                        <a:pt x="455" y="3058"/>
                        <a:pt x="532" y="3071"/>
                      </a:cubicBezTo>
                      <a:cubicBezTo>
                        <a:pt x="599" y="3081"/>
                        <a:pt x="670" y="3086"/>
                        <a:pt x="740" y="3086"/>
                      </a:cubicBezTo>
                      <a:cubicBezTo>
                        <a:pt x="871" y="3086"/>
                        <a:pt x="1003" y="3072"/>
                        <a:pt x="1122" y="3058"/>
                      </a:cubicBezTo>
                      <a:cubicBezTo>
                        <a:pt x="1228" y="3048"/>
                        <a:pt x="1332" y="3037"/>
                        <a:pt x="1422" y="3037"/>
                      </a:cubicBezTo>
                      <a:cubicBezTo>
                        <a:pt x="1527" y="3037"/>
                        <a:pt x="1612" y="3052"/>
                        <a:pt x="1657" y="3101"/>
                      </a:cubicBezTo>
                      <a:cubicBezTo>
                        <a:pt x="1703" y="3152"/>
                        <a:pt x="1712" y="3259"/>
                        <a:pt x="1683" y="3417"/>
                      </a:cubicBezTo>
                      <a:cubicBezTo>
                        <a:pt x="1545" y="4136"/>
                        <a:pt x="874" y="4256"/>
                        <a:pt x="848" y="4260"/>
                      </a:cubicBezTo>
                      <a:cubicBezTo>
                        <a:pt x="797" y="4268"/>
                        <a:pt x="763" y="4315"/>
                        <a:pt x="771" y="4362"/>
                      </a:cubicBezTo>
                      <a:cubicBezTo>
                        <a:pt x="779" y="4410"/>
                        <a:pt x="818" y="4439"/>
                        <a:pt x="861" y="4439"/>
                      </a:cubicBezTo>
                      <a:lnTo>
                        <a:pt x="874" y="4439"/>
                      </a:lnTo>
                      <a:cubicBezTo>
                        <a:pt x="882" y="4439"/>
                        <a:pt x="1699" y="4298"/>
                        <a:pt x="1862" y="3456"/>
                      </a:cubicBezTo>
                      <a:cubicBezTo>
                        <a:pt x="1904" y="3233"/>
                        <a:pt x="1883" y="3075"/>
                        <a:pt x="1789" y="2976"/>
                      </a:cubicBezTo>
                      <a:cubicBezTo>
                        <a:pt x="1703" y="2882"/>
                        <a:pt x="1570" y="2855"/>
                        <a:pt x="1417" y="2855"/>
                      </a:cubicBezTo>
                      <a:cubicBezTo>
                        <a:pt x="1319" y="2855"/>
                        <a:pt x="1213" y="2866"/>
                        <a:pt x="1105" y="2878"/>
                      </a:cubicBezTo>
                      <a:cubicBezTo>
                        <a:pt x="982" y="2890"/>
                        <a:pt x="855" y="2903"/>
                        <a:pt x="734" y="2903"/>
                      </a:cubicBezTo>
                      <a:cubicBezTo>
                        <a:pt x="675" y="2903"/>
                        <a:pt x="617" y="2900"/>
                        <a:pt x="561" y="2891"/>
                      </a:cubicBezTo>
                      <a:cubicBezTo>
                        <a:pt x="544" y="2886"/>
                        <a:pt x="518" y="2878"/>
                        <a:pt x="493" y="2840"/>
                      </a:cubicBezTo>
                      <a:cubicBezTo>
                        <a:pt x="245" y="2459"/>
                        <a:pt x="617" y="743"/>
                        <a:pt x="784" y="114"/>
                      </a:cubicBezTo>
                      <a:cubicBezTo>
                        <a:pt x="797" y="63"/>
                        <a:pt x="767" y="11"/>
                        <a:pt x="720" y="3"/>
                      </a:cubicBezTo>
                      <a:cubicBezTo>
                        <a:pt x="711" y="1"/>
                        <a:pt x="703" y="0"/>
                        <a:pt x="694" y="0"/>
                      </a:cubicBezTo>
                      <a:close/>
                    </a:path>
                  </a:pathLst>
                </a:custGeom>
                <a:solidFill>
                  <a:srgbClr val="2B0000"/>
                </a:solidFill>
                <a:ln>
                  <a:noFill/>
                </a:ln>
              </p:spPr>
              <p:txBody>
                <a:bodyPr spcFirstLastPara="1" wrap="square" lIns="121900" tIns="121900" rIns="121900" bIns="121900" anchor="ctr" anchorCtr="0">
                  <a:noAutofit/>
                </a:bodyPr>
                <a:lstStyle/>
                <a:p>
                  <a:endParaRPr sz="2400"/>
                </a:p>
              </p:txBody>
            </p:sp>
            <p:sp>
              <p:nvSpPr>
                <p:cNvPr id="978" name="Google Shape;978;p35"/>
                <p:cNvSpPr/>
                <p:nvPr/>
              </p:nvSpPr>
              <p:spPr>
                <a:xfrm>
                  <a:off x="3630573" y="2992089"/>
                  <a:ext cx="46358" cy="30413"/>
                </a:xfrm>
                <a:custGeom>
                  <a:avLst/>
                  <a:gdLst/>
                  <a:ahLst/>
                  <a:cxnLst/>
                  <a:rect l="l" t="t" r="r" b="b"/>
                  <a:pathLst>
                    <a:path w="1067" h="700" extrusionOk="0">
                      <a:moveTo>
                        <a:pt x="99" y="0"/>
                      </a:moveTo>
                      <a:cubicBezTo>
                        <a:pt x="93" y="0"/>
                        <a:pt x="87" y="1"/>
                        <a:pt x="82" y="2"/>
                      </a:cubicBezTo>
                      <a:cubicBezTo>
                        <a:pt x="36" y="11"/>
                        <a:pt x="1" y="62"/>
                        <a:pt x="10" y="110"/>
                      </a:cubicBezTo>
                      <a:cubicBezTo>
                        <a:pt x="14" y="114"/>
                        <a:pt x="133" y="700"/>
                        <a:pt x="972" y="700"/>
                      </a:cubicBezTo>
                      <a:cubicBezTo>
                        <a:pt x="1023" y="700"/>
                        <a:pt x="1066" y="661"/>
                        <a:pt x="1066" y="610"/>
                      </a:cubicBezTo>
                      <a:cubicBezTo>
                        <a:pt x="1066" y="558"/>
                        <a:pt x="1023" y="520"/>
                        <a:pt x="972" y="520"/>
                      </a:cubicBezTo>
                      <a:cubicBezTo>
                        <a:pt x="292" y="520"/>
                        <a:pt x="194" y="96"/>
                        <a:pt x="190" y="75"/>
                      </a:cubicBezTo>
                      <a:cubicBezTo>
                        <a:pt x="181" y="29"/>
                        <a:pt x="143" y="0"/>
                        <a:pt x="99" y="0"/>
                      </a:cubicBezTo>
                      <a:close/>
                    </a:path>
                  </a:pathLst>
                </a:custGeom>
                <a:solidFill>
                  <a:srgbClr val="2B0000"/>
                </a:solidFill>
                <a:ln>
                  <a:noFill/>
                </a:ln>
              </p:spPr>
              <p:txBody>
                <a:bodyPr spcFirstLastPara="1" wrap="square" lIns="121900" tIns="121900" rIns="121900" bIns="121900" anchor="ctr" anchorCtr="0">
                  <a:noAutofit/>
                </a:bodyPr>
                <a:lstStyle/>
                <a:p>
                  <a:endParaRPr sz="2400"/>
                </a:p>
              </p:txBody>
            </p:sp>
            <p:sp>
              <p:nvSpPr>
                <p:cNvPr id="979" name="Google Shape;979;p35"/>
                <p:cNvSpPr/>
                <p:nvPr/>
              </p:nvSpPr>
              <p:spPr>
                <a:xfrm>
                  <a:off x="3501620" y="2866525"/>
                  <a:ext cx="35714" cy="49660"/>
                </a:xfrm>
                <a:custGeom>
                  <a:avLst/>
                  <a:gdLst/>
                  <a:ahLst/>
                  <a:cxnLst/>
                  <a:rect l="l" t="t" r="r" b="b"/>
                  <a:pathLst>
                    <a:path w="822" h="1143" extrusionOk="0">
                      <a:moveTo>
                        <a:pt x="411" y="1"/>
                      </a:moveTo>
                      <a:cubicBezTo>
                        <a:pt x="184" y="1"/>
                        <a:pt x="0" y="257"/>
                        <a:pt x="0" y="569"/>
                      </a:cubicBezTo>
                      <a:cubicBezTo>
                        <a:pt x="0" y="886"/>
                        <a:pt x="184" y="1142"/>
                        <a:pt x="411" y="1142"/>
                      </a:cubicBezTo>
                      <a:cubicBezTo>
                        <a:pt x="637" y="1142"/>
                        <a:pt x="822" y="886"/>
                        <a:pt x="822" y="569"/>
                      </a:cubicBezTo>
                      <a:cubicBezTo>
                        <a:pt x="822" y="257"/>
                        <a:pt x="637" y="1"/>
                        <a:pt x="411" y="1"/>
                      </a:cubicBezTo>
                      <a:close/>
                    </a:path>
                  </a:pathLst>
                </a:custGeom>
                <a:solidFill>
                  <a:srgbClr val="2B0000"/>
                </a:solidFill>
                <a:ln>
                  <a:noFill/>
                </a:ln>
              </p:spPr>
              <p:txBody>
                <a:bodyPr spcFirstLastPara="1" wrap="square" lIns="121900" tIns="121900" rIns="121900" bIns="121900" anchor="ctr" anchorCtr="0">
                  <a:noAutofit/>
                </a:bodyPr>
                <a:lstStyle/>
                <a:p>
                  <a:endParaRPr sz="2400"/>
                </a:p>
              </p:txBody>
            </p:sp>
            <p:sp>
              <p:nvSpPr>
                <p:cNvPr id="980" name="Google Shape;980;p35"/>
                <p:cNvSpPr/>
                <p:nvPr/>
              </p:nvSpPr>
              <p:spPr>
                <a:xfrm>
                  <a:off x="3781120" y="2871521"/>
                  <a:ext cx="35757" cy="49530"/>
                </a:xfrm>
                <a:custGeom>
                  <a:avLst/>
                  <a:gdLst/>
                  <a:ahLst/>
                  <a:cxnLst/>
                  <a:rect l="l" t="t" r="r" b="b"/>
                  <a:pathLst>
                    <a:path w="823" h="1140" extrusionOk="0">
                      <a:moveTo>
                        <a:pt x="411" y="1"/>
                      </a:moveTo>
                      <a:cubicBezTo>
                        <a:pt x="184" y="1"/>
                        <a:pt x="1" y="253"/>
                        <a:pt x="1" y="569"/>
                      </a:cubicBezTo>
                      <a:cubicBezTo>
                        <a:pt x="1" y="887"/>
                        <a:pt x="184" y="1139"/>
                        <a:pt x="411" y="1139"/>
                      </a:cubicBezTo>
                      <a:cubicBezTo>
                        <a:pt x="638" y="1139"/>
                        <a:pt x="822" y="887"/>
                        <a:pt x="822" y="569"/>
                      </a:cubicBezTo>
                      <a:cubicBezTo>
                        <a:pt x="822" y="253"/>
                        <a:pt x="638" y="1"/>
                        <a:pt x="411" y="1"/>
                      </a:cubicBezTo>
                      <a:close/>
                    </a:path>
                  </a:pathLst>
                </a:custGeom>
                <a:solidFill>
                  <a:srgbClr val="2B0000"/>
                </a:solidFill>
                <a:ln>
                  <a:noFill/>
                </a:ln>
              </p:spPr>
              <p:txBody>
                <a:bodyPr spcFirstLastPara="1" wrap="square" lIns="121900" tIns="121900" rIns="121900" bIns="121900" anchor="ctr" anchorCtr="0">
                  <a:noAutofit/>
                </a:bodyPr>
                <a:lstStyle/>
                <a:p>
                  <a:endParaRPr sz="2400"/>
                </a:p>
              </p:txBody>
            </p:sp>
            <p:sp>
              <p:nvSpPr>
                <p:cNvPr id="981" name="Google Shape;981;p35"/>
                <p:cNvSpPr/>
                <p:nvPr/>
              </p:nvSpPr>
              <p:spPr>
                <a:xfrm>
                  <a:off x="3234154" y="2804829"/>
                  <a:ext cx="84810" cy="90545"/>
                </a:xfrm>
                <a:custGeom>
                  <a:avLst/>
                  <a:gdLst/>
                  <a:ahLst/>
                  <a:cxnLst/>
                  <a:rect l="l" t="t" r="r" b="b"/>
                  <a:pathLst>
                    <a:path w="1952" h="2084" extrusionOk="0">
                      <a:moveTo>
                        <a:pt x="992" y="1"/>
                      </a:moveTo>
                      <a:cubicBezTo>
                        <a:pt x="965" y="1"/>
                        <a:pt x="939" y="2"/>
                        <a:pt x="911" y="5"/>
                      </a:cubicBezTo>
                      <a:cubicBezTo>
                        <a:pt x="0" y="90"/>
                        <a:pt x="22" y="988"/>
                        <a:pt x="22" y="997"/>
                      </a:cubicBezTo>
                      <a:cubicBezTo>
                        <a:pt x="26" y="1046"/>
                        <a:pt x="57" y="1087"/>
                        <a:pt x="112" y="1087"/>
                      </a:cubicBezTo>
                      <a:cubicBezTo>
                        <a:pt x="114" y="1087"/>
                        <a:pt x="117" y="1087"/>
                        <a:pt x="120" y="1087"/>
                      </a:cubicBezTo>
                      <a:cubicBezTo>
                        <a:pt x="167" y="1083"/>
                        <a:pt x="210" y="1040"/>
                        <a:pt x="206" y="993"/>
                      </a:cubicBezTo>
                      <a:cubicBezTo>
                        <a:pt x="206" y="963"/>
                        <a:pt x="188" y="256"/>
                        <a:pt x="929" y="189"/>
                      </a:cubicBezTo>
                      <a:cubicBezTo>
                        <a:pt x="950" y="186"/>
                        <a:pt x="972" y="185"/>
                        <a:pt x="993" y="185"/>
                      </a:cubicBezTo>
                      <a:cubicBezTo>
                        <a:pt x="1136" y="185"/>
                        <a:pt x="1256" y="237"/>
                        <a:pt x="1361" y="339"/>
                      </a:cubicBezTo>
                      <a:cubicBezTo>
                        <a:pt x="1716" y="685"/>
                        <a:pt x="1758" y="1536"/>
                        <a:pt x="1728" y="1985"/>
                      </a:cubicBezTo>
                      <a:cubicBezTo>
                        <a:pt x="1724" y="2037"/>
                        <a:pt x="1762" y="2079"/>
                        <a:pt x="1814" y="2084"/>
                      </a:cubicBezTo>
                      <a:lnTo>
                        <a:pt x="1819" y="2084"/>
                      </a:lnTo>
                      <a:cubicBezTo>
                        <a:pt x="1865" y="2084"/>
                        <a:pt x="1908" y="2045"/>
                        <a:pt x="1908" y="1998"/>
                      </a:cubicBezTo>
                      <a:cubicBezTo>
                        <a:pt x="1951" y="1403"/>
                        <a:pt x="1865" y="574"/>
                        <a:pt x="1489" y="205"/>
                      </a:cubicBezTo>
                      <a:cubicBezTo>
                        <a:pt x="1350" y="70"/>
                        <a:pt x="1184" y="1"/>
                        <a:pt x="992" y="1"/>
                      </a:cubicBezTo>
                      <a:close/>
                    </a:path>
                  </a:pathLst>
                </a:custGeom>
                <a:solidFill>
                  <a:srgbClr val="2B0000"/>
                </a:solidFill>
                <a:ln>
                  <a:noFill/>
                </a:ln>
              </p:spPr>
              <p:txBody>
                <a:bodyPr spcFirstLastPara="1" wrap="square" lIns="121900" tIns="121900" rIns="121900" bIns="121900" anchor="ctr" anchorCtr="0">
                  <a:noAutofit/>
                </a:bodyPr>
                <a:lstStyle/>
                <a:p>
                  <a:endParaRPr sz="2400"/>
                </a:p>
              </p:txBody>
            </p:sp>
            <p:sp>
              <p:nvSpPr>
                <p:cNvPr id="982" name="Google Shape;982;p35"/>
                <p:cNvSpPr/>
                <p:nvPr/>
              </p:nvSpPr>
              <p:spPr>
                <a:xfrm>
                  <a:off x="3262395" y="2847625"/>
                  <a:ext cx="54309" cy="31760"/>
                </a:xfrm>
                <a:custGeom>
                  <a:avLst/>
                  <a:gdLst/>
                  <a:ahLst/>
                  <a:cxnLst/>
                  <a:rect l="l" t="t" r="r" b="b"/>
                  <a:pathLst>
                    <a:path w="1250" h="731" extrusionOk="0">
                      <a:moveTo>
                        <a:pt x="725" y="0"/>
                      </a:moveTo>
                      <a:cubicBezTo>
                        <a:pt x="644" y="0"/>
                        <a:pt x="566" y="16"/>
                        <a:pt x="492" y="47"/>
                      </a:cubicBezTo>
                      <a:cubicBezTo>
                        <a:pt x="146" y="183"/>
                        <a:pt x="22" y="594"/>
                        <a:pt x="18" y="611"/>
                      </a:cubicBezTo>
                      <a:cubicBezTo>
                        <a:pt x="0" y="663"/>
                        <a:pt x="30" y="709"/>
                        <a:pt x="77" y="726"/>
                      </a:cubicBezTo>
                      <a:cubicBezTo>
                        <a:pt x="86" y="726"/>
                        <a:pt x="95" y="730"/>
                        <a:pt x="103" y="730"/>
                      </a:cubicBezTo>
                      <a:cubicBezTo>
                        <a:pt x="142" y="730"/>
                        <a:pt x="180" y="705"/>
                        <a:pt x="193" y="663"/>
                      </a:cubicBezTo>
                      <a:cubicBezTo>
                        <a:pt x="193" y="663"/>
                        <a:pt x="300" y="320"/>
                        <a:pt x="561" y="213"/>
                      </a:cubicBezTo>
                      <a:cubicBezTo>
                        <a:pt x="611" y="193"/>
                        <a:pt x="664" y="183"/>
                        <a:pt x="721" y="183"/>
                      </a:cubicBezTo>
                      <a:cubicBezTo>
                        <a:pt x="835" y="183"/>
                        <a:pt x="963" y="223"/>
                        <a:pt x="1100" y="303"/>
                      </a:cubicBezTo>
                      <a:cubicBezTo>
                        <a:pt x="1114" y="312"/>
                        <a:pt x="1130" y="316"/>
                        <a:pt x="1146" y="316"/>
                      </a:cubicBezTo>
                      <a:cubicBezTo>
                        <a:pt x="1177" y="316"/>
                        <a:pt x="1207" y="300"/>
                        <a:pt x="1224" y="268"/>
                      </a:cubicBezTo>
                      <a:cubicBezTo>
                        <a:pt x="1250" y="226"/>
                        <a:pt x="1232" y="170"/>
                        <a:pt x="1189" y="144"/>
                      </a:cubicBezTo>
                      <a:cubicBezTo>
                        <a:pt x="1025" y="49"/>
                        <a:pt x="869" y="0"/>
                        <a:pt x="725" y="0"/>
                      </a:cubicBezTo>
                      <a:close/>
                    </a:path>
                  </a:pathLst>
                </a:custGeom>
                <a:solidFill>
                  <a:srgbClr val="2B0000"/>
                </a:solidFill>
                <a:ln>
                  <a:noFill/>
                </a:ln>
              </p:spPr>
              <p:txBody>
                <a:bodyPr spcFirstLastPara="1" wrap="square" lIns="121900" tIns="121900" rIns="121900" bIns="121900" anchor="ctr" anchorCtr="0">
                  <a:noAutofit/>
                </a:bodyPr>
                <a:lstStyle/>
                <a:p>
                  <a:endParaRPr sz="2400"/>
                </a:p>
              </p:txBody>
            </p:sp>
            <p:sp>
              <p:nvSpPr>
                <p:cNvPr id="983" name="Google Shape;983;p35"/>
                <p:cNvSpPr/>
                <p:nvPr/>
              </p:nvSpPr>
              <p:spPr>
                <a:xfrm>
                  <a:off x="3420937" y="2704682"/>
                  <a:ext cx="182393" cy="81203"/>
                </a:xfrm>
                <a:custGeom>
                  <a:avLst/>
                  <a:gdLst/>
                  <a:ahLst/>
                  <a:cxnLst/>
                  <a:rect l="l" t="t" r="r" b="b"/>
                  <a:pathLst>
                    <a:path w="4198" h="1869" extrusionOk="0">
                      <a:moveTo>
                        <a:pt x="3270" y="1"/>
                      </a:moveTo>
                      <a:cubicBezTo>
                        <a:pt x="2932" y="1"/>
                        <a:pt x="2405" y="346"/>
                        <a:pt x="2405" y="346"/>
                      </a:cubicBezTo>
                      <a:cubicBezTo>
                        <a:pt x="2405" y="346"/>
                        <a:pt x="2488" y="107"/>
                        <a:pt x="2081" y="107"/>
                      </a:cubicBezTo>
                      <a:cubicBezTo>
                        <a:pt x="2078" y="107"/>
                        <a:pt x="2075" y="107"/>
                        <a:pt x="2071" y="107"/>
                      </a:cubicBezTo>
                      <a:cubicBezTo>
                        <a:pt x="1185" y="196"/>
                        <a:pt x="0" y="1868"/>
                        <a:pt x="0" y="1868"/>
                      </a:cubicBezTo>
                      <a:cubicBezTo>
                        <a:pt x="1279" y="1381"/>
                        <a:pt x="3714" y="1566"/>
                        <a:pt x="3957" y="1108"/>
                      </a:cubicBezTo>
                      <a:cubicBezTo>
                        <a:pt x="4197" y="654"/>
                        <a:pt x="3376" y="624"/>
                        <a:pt x="3376" y="624"/>
                      </a:cubicBezTo>
                      <a:cubicBezTo>
                        <a:pt x="3376" y="624"/>
                        <a:pt x="3714" y="440"/>
                        <a:pt x="3500" y="107"/>
                      </a:cubicBezTo>
                      <a:cubicBezTo>
                        <a:pt x="3452" y="30"/>
                        <a:pt x="3369" y="1"/>
                        <a:pt x="3270" y="1"/>
                      </a:cubicBezTo>
                      <a:close/>
                    </a:path>
                  </a:pathLst>
                </a:custGeom>
                <a:solidFill>
                  <a:srgbClr val="1A0D0D"/>
                </a:solidFill>
                <a:ln>
                  <a:noFill/>
                </a:ln>
              </p:spPr>
              <p:txBody>
                <a:bodyPr spcFirstLastPara="1" wrap="square" lIns="121900" tIns="121900" rIns="121900" bIns="121900" anchor="ctr" anchorCtr="0">
                  <a:noAutofit/>
                </a:bodyPr>
                <a:lstStyle/>
                <a:p>
                  <a:endParaRPr sz="2400"/>
                </a:p>
              </p:txBody>
            </p:sp>
            <p:sp>
              <p:nvSpPr>
                <p:cNvPr id="984" name="Google Shape;984;p35"/>
                <p:cNvSpPr/>
                <p:nvPr/>
              </p:nvSpPr>
              <p:spPr>
                <a:xfrm>
                  <a:off x="3721292" y="2727622"/>
                  <a:ext cx="182566" cy="81334"/>
                </a:xfrm>
                <a:custGeom>
                  <a:avLst/>
                  <a:gdLst/>
                  <a:ahLst/>
                  <a:cxnLst/>
                  <a:rect l="l" t="t" r="r" b="b"/>
                  <a:pathLst>
                    <a:path w="4202" h="1872" extrusionOk="0">
                      <a:moveTo>
                        <a:pt x="927" y="1"/>
                      </a:moveTo>
                      <a:cubicBezTo>
                        <a:pt x="830" y="1"/>
                        <a:pt x="749" y="30"/>
                        <a:pt x="702" y="104"/>
                      </a:cubicBezTo>
                      <a:cubicBezTo>
                        <a:pt x="489" y="442"/>
                        <a:pt x="822" y="622"/>
                        <a:pt x="822" y="622"/>
                      </a:cubicBezTo>
                      <a:cubicBezTo>
                        <a:pt x="822" y="622"/>
                        <a:pt x="1" y="653"/>
                        <a:pt x="244" y="1109"/>
                      </a:cubicBezTo>
                      <a:cubicBezTo>
                        <a:pt x="489" y="1567"/>
                        <a:pt x="2922" y="1384"/>
                        <a:pt x="4201" y="1871"/>
                      </a:cubicBezTo>
                      <a:cubicBezTo>
                        <a:pt x="4201" y="1871"/>
                        <a:pt x="3012" y="199"/>
                        <a:pt x="2131" y="104"/>
                      </a:cubicBezTo>
                      <a:cubicBezTo>
                        <a:pt x="1711" y="104"/>
                        <a:pt x="1798" y="349"/>
                        <a:pt x="1798" y="349"/>
                      </a:cubicBezTo>
                      <a:cubicBezTo>
                        <a:pt x="1798" y="349"/>
                        <a:pt x="1264" y="1"/>
                        <a:pt x="927" y="1"/>
                      </a:cubicBezTo>
                      <a:close/>
                    </a:path>
                  </a:pathLst>
                </a:custGeom>
                <a:solidFill>
                  <a:srgbClr val="1A0D0D"/>
                </a:solidFill>
                <a:ln>
                  <a:noFill/>
                </a:ln>
              </p:spPr>
              <p:txBody>
                <a:bodyPr spcFirstLastPara="1" wrap="square" lIns="121900" tIns="121900" rIns="121900" bIns="121900" anchor="ctr" anchorCtr="0">
                  <a:noAutofit/>
                </a:bodyPr>
                <a:lstStyle/>
                <a:p>
                  <a:endParaRPr sz="2400"/>
                </a:p>
              </p:txBody>
            </p:sp>
            <p:sp>
              <p:nvSpPr>
                <p:cNvPr id="985" name="Google Shape;985;p35"/>
                <p:cNvSpPr/>
                <p:nvPr/>
              </p:nvSpPr>
              <p:spPr>
                <a:xfrm>
                  <a:off x="2914638" y="4294653"/>
                  <a:ext cx="13990" cy="74252"/>
                </a:xfrm>
                <a:custGeom>
                  <a:avLst/>
                  <a:gdLst/>
                  <a:ahLst/>
                  <a:cxnLst/>
                  <a:rect l="l" t="t" r="r" b="b"/>
                  <a:pathLst>
                    <a:path w="322" h="1709" extrusionOk="0">
                      <a:moveTo>
                        <a:pt x="322" y="1"/>
                      </a:moveTo>
                      <a:lnTo>
                        <a:pt x="52" y="70"/>
                      </a:lnTo>
                      <a:lnTo>
                        <a:pt x="0" y="1704"/>
                      </a:lnTo>
                      <a:lnTo>
                        <a:pt x="201" y="1708"/>
                      </a:lnTo>
                      <a:lnTo>
                        <a:pt x="322" y="1"/>
                      </a:lnTo>
                      <a:close/>
                    </a:path>
                  </a:pathLst>
                </a:custGeom>
                <a:solidFill>
                  <a:srgbClr val="0F0428"/>
                </a:solidFill>
                <a:ln>
                  <a:noFill/>
                </a:ln>
              </p:spPr>
              <p:txBody>
                <a:bodyPr spcFirstLastPara="1" wrap="square" lIns="121900" tIns="121900" rIns="121900" bIns="121900" anchor="ctr" anchorCtr="0">
                  <a:noAutofit/>
                </a:bodyPr>
                <a:lstStyle/>
                <a:p>
                  <a:endParaRPr sz="2400"/>
                </a:p>
              </p:txBody>
            </p:sp>
            <p:sp>
              <p:nvSpPr>
                <p:cNvPr id="986" name="Google Shape;986;p35"/>
                <p:cNvSpPr/>
                <p:nvPr/>
              </p:nvSpPr>
              <p:spPr>
                <a:xfrm>
                  <a:off x="2877273" y="4203065"/>
                  <a:ext cx="80595" cy="98365"/>
                </a:xfrm>
                <a:custGeom>
                  <a:avLst/>
                  <a:gdLst/>
                  <a:ahLst/>
                  <a:cxnLst/>
                  <a:rect l="l" t="t" r="r" b="b"/>
                  <a:pathLst>
                    <a:path w="1855" h="2264" extrusionOk="0">
                      <a:moveTo>
                        <a:pt x="963" y="0"/>
                      </a:moveTo>
                      <a:cubicBezTo>
                        <a:pt x="963" y="0"/>
                        <a:pt x="741" y="210"/>
                        <a:pt x="368" y="1044"/>
                      </a:cubicBezTo>
                      <a:cubicBezTo>
                        <a:pt x="1" y="1878"/>
                        <a:pt x="685" y="2251"/>
                        <a:pt x="1040" y="2263"/>
                      </a:cubicBezTo>
                      <a:cubicBezTo>
                        <a:pt x="1045" y="2263"/>
                        <a:pt x="1051" y="2263"/>
                        <a:pt x="1057" y="2263"/>
                      </a:cubicBezTo>
                      <a:cubicBezTo>
                        <a:pt x="1535" y="2263"/>
                        <a:pt x="1855" y="1520"/>
                        <a:pt x="1652" y="1151"/>
                      </a:cubicBezTo>
                      <a:cubicBezTo>
                        <a:pt x="1490" y="861"/>
                        <a:pt x="963" y="0"/>
                        <a:pt x="963" y="0"/>
                      </a:cubicBezTo>
                      <a:close/>
                    </a:path>
                  </a:pathLst>
                </a:custGeom>
                <a:solidFill>
                  <a:srgbClr val="DB4949"/>
                </a:solidFill>
                <a:ln>
                  <a:noFill/>
                </a:ln>
              </p:spPr>
              <p:txBody>
                <a:bodyPr spcFirstLastPara="1" wrap="square" lIns="121900" tIns="121900" rIns="121900" bIns="121900" anchor="ctr" anchorCtr="0">
                  <a:noAutofit/>
                </a:bodyPr>
                <a:lstStyle/>
                <a:p>
                  <a:endParaRPr sz="2400"/>
                </a:p>
              </p:txBody>
            </p:sp>
            <p:sp>
              <p:nvSpPr>
                <p:cNvPr id="987" name="Google Shape;987;p35"/>
                <p:cNvSpPr/>
                <p:nvPr/>
              </p:nvSpPr>
              <p:spPr>
                <a:xfrm>
                  <a:off x="2889916" y="4232784"/>
                  <a:ext cx="56308" cy="68647"/>
                </a:xfrm>
                <a:custGeom>
                  <a:avLst/>
                  <a:gdLst/>
                  <a:ahLst/>
                  <a:cxnLst/>
                  <a:rect l="l" t="t" r="r" b="b"/>
                  <a:pathLst>
                    <a:path w="1296" h="1580" extrusionOk="0">
                      <a:moveTo>
                        <a:pt x="672" y="1"/>
                      </a:moveTo>
                      <a:cubicBezTo>
                        <a:pt x="672" y="1"/>
                        <a:pt x="518" y="147"/>
                        <a:pt x="257" y="728"/>
                      </a:cubicBezTo>
                      <a:cubicBezTo>
                        <a:pt x="0" y="1310"/>
                        <a:pt x="480" y="1571"/>
                        <a:pt x="727" y="1579"/>
                      </a:cubicBezTo>
                      <a:cubicBezTo>
                        <a:pt x="732" y="1579"/>
                        <a:pt x="736" y="1579"/>
                        <a:pt x="740" y="1579"/>
                      </a:cubicBezTo>
                      <a:cubicBezTo>
                        <a:pt x="1072" y="1579"/>
                        <a:pt x="1295" y="1058"/>
                        <a:pt x="1156" y="805"/>
                      </a:cubicBezTo>
                      <a:cubicBezTo>
                        <a:pt x="1041" y="600"/>
                        <a:pt x="672" y="1"/>
                        <a:pt x="672" y="1"/>
                      </a:cubicBezTo>
                      <a:close/>
                    </a:path>
                  </a:pathLst>
                </a:custGeom>
                <a:solidFill>
                  <a:srgbClr val="F0A119"/>
                </a:solidFill>
                <a:ln>
                  <a:noFill/>
                </a:ln>
              </p:spPr>
              <p:txBody>
                <a:bodyPr spcFirstLastPara="1" wrap="square" lIns="121900" tIns="121900" rIns="121900" bIns="121900" anchor="ctr" anchorCtr="0">
                  <a:noAutofit/>
                </a:bodyPr>
                <a:lstStyle/>
                <a:p>
                  <a:endParaRPr sz="2400"/>
                </a:p>
              </p:txBody>
            </p:sp>
            <p:sp>
              <p:nvSpPr>
                <p:cNvPr id="988" name="Google Shape;988;p35"/>
                <p:cNvSpPr/>
                <p:nvPr/>
              </p:nvSpPr>
              <p:spPr>
                <a:xfrm>
                  <a:off x="2704958" y="4303430"/>
                  <a:ext cx="471796" cy="187215"/>
                </a:xfrm>
                <a:custGeom>
                  <a:avLst/>
                  <a:gdLst/>
                  <a:ahLst/>
                  <a:cxnLst/>
                  <a:rect l="l" t="t" r="r" b="b"/>
                  <a:pathLst>
                    <a:path w="10859" h="4309" extrusionOk="0">
                      <a:moveTo>
                        <a:pt x="5019" y="0"/>
                      </a:moveTo>
                      <a:cubicBezTo>
                        <a:pt x="3479" y="1113"/>
                        <a:pt x="844" y="1374"/>
                        <a:pt x="1" y="1429"/>
                      </a:cubicBezTo>
                      <a:cubicBezTo>
                        <a:pt x="2292" y="3192"/>
                        <a:pt x="5235" y="4309"/>
                        <a:pt x="8119" y="4309"/>
                      </a:cubicBezTo>
                      <a:cubicBezTo>
                        <a:pt x="8462" y="4309"/>
                        <a:pt x="8803" y="4293"/>
                        <a:pt x="9142" y="4261"/>
                      </a:cubicBezTo>
                      <a:cubicBezTo>
                        <a:pt x="10858" y="3213"/>
                        <a:pt x="10704" y="1635"/>
                        <a:pt x="10704" y="1635"/>
                      </a:cubicBezTo>
                      <a:cubicBezTo>
                        <a:pt x="7107" y="1327"/>
                        <a:pt x="5019" y="0"/>
                        <a:pt x="5019" y="0"/>
                      </a:cubicBezTo>
                      <a:close/>
                    </a:path>
                  </a:pathLst>
                </a:custGeom>
                <a:solidFill>
                  <a:schemeClr val="bg2">
                    <a:lumMod val="75000"/>
                  </a:schemeClr>
                </a:solidFill>
                <a:ln>
                  <a:noFill/>
                </a:ln>
              </p:spPr>
              <p:txBody>
                <a:bodyPr spcFirstLastPara="1" wrap="square" lIns="121900" tIns="121900" rIns="121900" bIns="121900" anchor="ctr" anchorCtr="0">
                  <a:noAutofit/>
                </a:bodyPr>
                <a:lstStyle/>
                <a:p>
                  <a:endParaRPr sz="2400"/>
                </a:p>
              </p:txBody>
            </p:sp>
            <p:sp>
              <p:nvSpPr>
                <p:cNvPr id="989" name="Google Shape;989;p35"/>
                <p:cNvSpPr/>
                <p:nvPr/>
              </p:nvSpPr>
              <p:spPr>
                <a:xfrm>
                  <a:off x="2693097" y="4365517"/>
                  <a:ext cx="409102" cy="162667"/>
                </a:xfrm>
                <a:custGeom>
                  <a:avLst/>
                  <a:gdLst/>
                  <a:ahLst/>
                  <a:cxnLst/>
                  <a:rect l="l" t="t" r="r" b="b"/>
                  <a:pathLst>
                    <a:path w="9416" h="3744" extrusionOk="0">
                      <a:moveTo>
                        <a:pt x="274" y="0"/>
                      </a:moveTo>
                      <a:cubicBezTo>
                        <a:pt x="103" y="13"/>
                        <a:pt x="1" y="13"/>
                        <a:pt x="1" y="13"/>
                      </a:cubicBezTo>
                      <a:cubicBezTo>
                        <a:pt x="116" y="1592"/>
                        <a:pt x="1459" y="3714"/>
                        <a:pt x="5369" y="3744"/>
                      </a:cubicBezTo>
                      <a:cubicBezTo>
                        <a:pt x="7316" y="3722"/>
                        <a:pt x="8586" y="3341"/>
                        <a:pt x="9415" y="2832"/>
                      </a:cubicBezTo>
                      <a:lnTo>
                        <a:pt x="9415" y="2832"/>
                      </a:lnTo>
                      <a:cubicBezTo>
                        <a:pt x="9076" y="2864"/>
                        <a:pt x="8735" y="2880"/>
                        <a:pt x="8392" y="2880"/>
                      </a:cubicBezTo>
                      <a:cubicBezTo>
                        <a:pt x="5508" y="2880"/>
                        <a:pt x="2565" y="1763"/>
                        <a:pt x="274" y="0"/>
                      </a:cubicBezTo>
                      <a:close/>
                    </a:path>
                  </a:pathLst>
                </a:custGeom>
                <a:solidFill>
                  <a:srgbClr val="F1C232"/>
                </a:solidFill>
                <a:ln>
                  <a:noFill/>
                </a:ln>
              </p:spPr>
              <p:txBody>
                <a:bodyPr spcFirstLastPara="1" wrap="square" lIns="121900" tIns="121900" rIns="121900" bIns="121900" anchor="ctr" anchorCtr="0">
                  <a:noAutofit/>
                </a:bodyPr>
                <a:lstStyle/>
                <a:p>
                  <a:endParaRPr sz="2400"/>
                </a:p>
              </p:txBody>
            </p:sp>
            <p:sp>
              <p:nvSpPr>
                <p:cNvPr id="990" name="Google Shape;990;p35"/>
                <p:cNvSpPr/>
                <p:nvPr/>
              </p:nvSpPr>
              <p:spPr>
                <a:xfrm>
                  <a:off x="3628876" y="4468527"/>
                  <a:ext cx="509683" cy="45924"/>
                </a:xfrm>
                <a:custGeom>
                  <a:avLst/>
                  <a:gdLst/>
                  <a:ahLst/>
                  <a:cxnLst/>
                  <a:rect l="l" t="t" r="r" b="b"/>
                  <a:pathLst>
                    <a:path w="11731" h="1057" extrusionOk="0">
                      <a:moveTo>
                        <a:pt x="356" y="1"/>
                      </a:moveTo>
                      <a:cubicBezTo>
                        <a:pt x="159" y="1"/>
                        <a:pt x="1" y="159"/>
                        <a:pt x="1" y="352"/>
                      </a:cubicBezTo>
                      <a:cubicBezTo>
                        <a:pt x="1" y="548"/>
                        <a:pt x="159" y="707"/>
                        <a:pt x="356" y="707"/>
                      </a:cubicBezTo>
                      <a:cubicBezTo>
                        <a:pt x="852" y="707"/>
                        <a:pt x="1083" y="779"/>
                        <a:pt x="1349" y="865"/>
                      </a:cubicBezTo>
                      <a:cubicBezTo>
                        <a:pt x="1631" y="954"/>
                        <a:pt x="1951" y="1057"/>
                        <a:pt x="2559" y="1057"/>
                      </a:cubicBezTo>
                      <a:cubicBezTo>
                        <a:pt x="3162" y="1057"/>
                        <a:pt x="3483" y="954"/>
                        <a:pt x="3770" y="865"/>
                      </a:cubicBezTo>
                      <a:cubicBezTo>
                        <a:pt x="4034" y="779"/>
                        <a:pt x="4265" y="707"/>
                        <a:pt x="4762" y="707"/>
                      </a:cubicBezTo>
                      <a:cubicBezTo>
                        <a:pt x="5258" y="707"/>
                        <a:pt x="5489" y="779"/>
                        <a:pt x="5759" y="865"/>
                      </a:cubicBezTo>
                      <a:cubicBezTo>
                        <a:pt x="6042" y="954"/>
                        <a:pt x="6362" y="1057"/>
                        <a:pt x="6970" y="1057"/>
                      </a:cubicBezTo>
                      <a:cubicBezTo>
                        <a:pt x="7572" y="1057"/>
                        <a:pt x="7894" y="954"/>
                        <a:pt x="8176" y="865"/>
                      </a:cubicBezTo>
                      <a:cubicBezTo>
                        <a:pt x="8445" y="779"/>
                        <a:pt x="8676" y="707"/>
                        <a:pt x="9173" y="707"/>
                      </a:cubicBezTo>
                      <a:cubicBezTo>
                        <a:pt x="9669" y="707"/>
                        <a:pt x="9900" y="779"/>
                        <a:pt x="10169" y="865"/>
                      </a:cubicBezTo>
                      <a:cubicBezTo>
                        <a:pt x="10451" y="954"/>
                        <a:pt x="10773" y="1057"/>
                        <a:pt x="11380" y="1057"/>
                      </a:cubicBezTo>
                      <a:cubicBezTo>
                        <a:pt x="11572" y="1057"/>
                        <a:pt x="11731" y="899"/>
                        <a:pt x="11731" y="707"/>
                      </a:cubicBezTo>
                      <a:cubicBezTo>
                        <a:pt x="11731" y="510"/>
                        <a:pt x="11572" y="352"/>
                        <a:pt x="11380" y="352"/>
                      </a:cubicBezTo>
                      <a:cubicBezTo>
                        <a:pt x="10884" y="352"/>
                        <a:pt x="10653" y="279"/>
                        <a:pt x="10384" y="194"/>
                      </a:cubicBezTo>
                      <a:cubicBezTo>
                        <a:pt x="10101" y="103"/>
                        <a:pt x="9780" y="1"/>
                        <a:pt x="9173" y="1"/>
                      </a:cubicBezTo>
                      <a:cubicBezTo>
                        <a:pt x="8569" y="1"/>
                        <a:pt x="8249" y="103"/>
                        <a:pt x="7962" y="194"/>
                      </a:cubicBezTo>
                      <a:cubicBezTo>
                        <a:pt x="7697" y="279"/>
                        <a:pt x="7466" y="352"/>
                        <a:pt x="6970" y="352"/>
                      </a:cubicBezTo>
                      <a:cubicBezTo>
                        <a:pt x="6473" y="352"/>
                        <a:pt x="6238" y="279"/>
                        <a:pt x="5973" y="194"/>
                      </a:cubicBezTo>
                      <a:cubicBezTo>
                        <a:pt x="5691" y="103"/>
                        <a:pt x="5369" y="1"/>
                        <a:pt x="4762" y="1"/>
                      </a:cubicBezTo>
                      <a:cubicBezTo>
                        <a:pt x="4159" y="1"/>
                        <a:pt x="3838" y="103"/>
                        <a:pt x="3556" y="194"/>
                      </a:cubicBezTo>
                      <a:cubicBezTo>
                        <a:pt x="3286" y="279"/>
                        <a:pt x="3055" y="352"/>
                        <a:pt x="2559" y="352"/>
                      </a:cubicBezTo>
                      <a:cubicBezTo>
                        <a:pt x="2063" y="352"/>
                        <a:pt x="1832" y="279"/>
                        <a:pt x="1562" y="194"/>
                      </a:cubicBezTo>
                      <a:cubicBezTo>
                        <a:pt x="1280" y="103"/>
                        <a:pt x="960" y="1"/>
                        <a:pt x="356" y="1"/>
                      </a:cubicBezTo>
                      <a:close/>
                    </a:path>
                  </a:pathLst>
                </a:custGeom>
                <a:solidFill>
                  <a:srgbClr val="D0473F"/>
                </a:solidFill>
                <a:ln>
                  <a:noFill/>
                </a:ln>
              </p:spPr>
              <p:txBody>
                <a:bodyPr spcFirstLastPara="1" wrap="square" lIns="121900" tIns="121900" rIns="121900" bIns="121900" anchor="ctr" anchorCtr="0">
                  <a:noAutofit/>
                </a:bodyPr>
                <a:lstStyle/>
                <a:p>
                  <a:endParaRPr sz="2400"/>
                </a:p>
              </p:txBody>
            </p:sp>
            <p:sp>
              <p:nvSpPr>
                <p:cNvPr id="991" name="Google Shape;991;p35"/>
                <p:cNvSpPr/>
                <p:nvPr/>
              </p:nvSpPr>
              <p:spPr>
                <a:xfrm>
                  <a:off x="3684272" y="4561146"/>
                  <a:ext cx="500950" cy="45012"/>
                </a:xfrm>
                <a:custGeom>
                  <a:avLst/>
                  <a:gdLst/>
                  <a:ahLst/>
                  <a:cxnLst/>
                  <a:rect l="l" t="t" r="r" b="b"/>
                  <a:pathLst>
                    <a:path w="11530" h="1036" extrusionOk="0">
                      <a:moveTo>
                        <a:pt x="347" y="1"/>
                      </a:moveTo>
                      <a:cubicBezTo>
                        <a:pt x="155" y="1"/>
                        <a:pt x="1" y="155"/>
                        <a:pt x="1" y="347"/>
                      </a:cubicBezTo>
                      <a:cubicBezTo>
                        <a:pt x="1" y="536"/>
                        <a:pt x="155" y="694"/>
                        <a:pt x="347" y="694"/>
                      </a:cubicBezTo>
                      <a:cubicBezTo>
                        <a:pt x="834" y="694"/>
                        <a:pt x="1061" y="767"/>
                        <a:pt x="1322" y="848"/>
                      </a:cubicBezTo>
                      <a:cubicBezTo>
                        <a:pt x="1600" y="937"/>
                        <a:pt x="1918" y="1036"/>
                        <a:pt x="2512" y="1036"/>
                      </a:cubicBezTo>
                      <a:cubicBezTo>
                        <a:pt x="3107" y="1036"/>
                        <a:pt x="3423" y="937"/>
                        <a:pt x="3701" y="848"/>
                      </a:cubicBezTo>
                      <a:cubicBezTo>
                        <a:pt x="3966" y="767"/>
                        <a:pt x="4193" y="694"/>
                        <a:pt x="4680" y="694"/>
                      </a:cubicBezTo>
                      <a:cubicBezTo>
                        <a:pt x="5168" y="694"/>
                        <a:pt x="5395" y="767"/>
                        <a:pt x="5660" y="848"/>
                      </a:cubicBezTo>
                      <a:cubicBezTo>
                        <a:pt x="5938" y="937"/>
                        <a:pt x="6250" y="1036"/>
                        <a:pt x="6850" y="1036"/>
                      </a:cubicBezTo>
                      <a:cubicBezTo>
                        <a:pt x="7444" y="1036"/>
                        <a:pt x="7760" y="937"/>
                        <a:pt x="8039" y="848"/>
                      </a:cubicBezTo>
                      <a:cubicBezTo>
                        <a:pt x="8299" y="767"/>
                        <a:pt x="8526" y="694"/>
                        <a:pt x="9018" y="694"/>
                      </a:cubicBezTo>
                      <a:cubicBezTo>
                        <a:pt x="9506" y="694"/>
                        <a:pt x="9733" y="767"/>
                        <a:pt x="9998" y="848"/>
                      </a:cubicBezTo>
                      <a:cubicBezTo>
                        <a:pt x="10276" y="937"/>
                        <a:pt x="10588" y="1036"/>
                        <a:pt x="11188" y="1036"/>
                      </a:cubicBezTo>
                      <a:cubicBezTo>
                        <a:pt x="11375" y="1036"/>
                        <a:pt x="11529" y="882"/>
                        <a:pt x="11529" y="694"/>
                      </a:cubicBezTo>
                      <a:cubicBezTo>
                        <a:pt x="11529" y="501"/>
                        <a:pt x="11375" y="347"/>
                        <a:pt x="11188" y="347"/>
                      </a:cubicBezTo>
                      <a:cubicBezTo>
                        <a:pt x="10700" y="347"/>
                        <a:pt x="10469" y="274"/>
                        <a:pt x="10208" y="189"/>
                      </a:cubicBezTo>
                      <a:cubicBezTo>
                        <a:pt x="9930" y="104"/>
                        <a:pt x="9613" y="1"/>
                        <a:pt x="9018" y="1"/>
                      </a:cubicBezTo>
                      <a:cubicBezTo>
                        <a:pt x="8420" y="1"/>
                        <a:pt x="8108" y="104"/>
                        <a:pt x="7829" y="189"/>
                      </a:cubicBezTo>
                      <a:cubicBezTo>
                        <a:pt x="7564" y="274"/>
                        <a:pt x="7337" y="347"/>
                        <a:pt x="6850" y="347"/>
                      </a:cubicBezTo>
                      <a:cubicBezTo>
                        <a:pt x="6362" y="347"/>
                        <a:pt x="6131" y="274"/>
                        <a:pt x="5870" y="189"/>
                      </a:cubicBezTo>
                      <a:cubicBezTo>
                        <a:pt x="5592" y="104"/>
                        <a:pt x="5275" y="1"/>
                        <a:pt x="4680" y="1"/>
                      </a:cubicBezTo>
                      <a:cubicBezTo>
                        <a:pt x="4086" y="1"/>
                        <a:pt x="3770" y="104"/>
                        <a:pt x="3492" y="189"/>
                      </a:cubicBezTo>
                      <a:cubicBezTo>
                        <a:pt x="3231" y="274"/>
                        <a:pt x="3000" y="347"/>
                        <a:pt x="2512" y="347"/>
                      </a:cubicBezTo>
                      <a:cubicBezTo>
                        <a:pt x="2024" y="347"/>
                        <a:pt x="1797" y="274"/>
                        <a:pt x="1533" y="189"/>
                      </a:cubicBezTo>
                      <a:cubicBezTo>
                        <a:pt x="1254" y="104"/>
                        <a:pt x="942" y="1"/>
                        <a:pt x="347" y="1"/>
                      </a:cubicBezTo>
                      <a:close/>
                    </a:path>
                  </a:pathLst>
                </a:custGeom>
                <a:solidFill>
                  <a:schemeClr val="bg2">
                    <a:lumMod val="75000"/>
                  </a:schemeClr>
                </a:solidFill>
                <a:ln>
                  <a:noFill/>
                </a:ln>
              </p:spPr>
              <p:txBody>
                <a:bodyPr spcFirstLastPara="1" wrap="square" lIns="121900" tIns="121900" rIns="121900" bIns="121900" anchor="ctr" anchorCtr="0">
                  <a:noAutofit/>
                </a:bodyPr>
                <a:lstStyle/>
                <a:p>
                  <a:endParaRPr sz="2400"/>
                </a:p>
              </p:txBody>
            </p:sp>
            <p:sp>
              <p:nvSpPr>
                <p:cNvPr id="992" name="Google Shape;992;p35"/>
                <p:cNvSpPr/>
                <p:nvPr/>
              </p:nvSpPr>
              <p:spPr>
                <a:xfrm>
                  <a:off x="1053091" y="4424258"/>
                  <a:ext cx="500950" cy="45012"/>
                </a:xfrm>
                <a:custGeom>
                  <a:avLst/>
                  <a:gdLst/>
                  <a:ahLst/>
                  <a:cxnLst/>
                  <a:rect l="l" t="t" r="r" b="b"/>
                  <a:pathLst>
                    <a:path w="11530" h="1036" extrusionOk="0">
                      <a:moveTo>
                        <a:pt x="347" y="1"/>
                      </a:moveTo>
                      <a:cubicBezTo>
                        <a:pt x="155" y="1"/>
                        <a:pt x="1" y="155"/>
                        <a:pt x="1" y="346"/>
                      </a:cubicBezTo>
                      <a:cubicBezTo>
                        <a:pt x="1" y="534"/>
                        <a:pt x="155" y="694"/>
                        <a:pt x="347" y="694"/>
                      </a:cubicBezTo>
                      <a:cubicBezTo>
                        <a:pt x="835" y="694"/>
                        <a:pt x="1062" y="765"/>
                        <a:pt x="1322" y="848"/>
                      </a:cubicBezTo>
                      <a:cubicBezTo>
                        <a:pt x="1601" y="937"/>
                        <a:pt x="1918" y="1035"/>
                        <a:pt x="2512" y="1035"/>
                      </a:cubicBezTo>
                      <a:cubicBezTo>
                        <a:pt x="3107" y="1035"/>
                        <a:pt x="3423" y="937"/>
                        <a:pt x="3701" y="848"/>
                      </a:cubicBezTo>
                      <a:cubicBezTo>
                        <a:pt x="3966" y="765"/>
                        <a:pt x="4193" y="694"/>
                        <a:pt x="4681" y="694"/>
                      </a:cubicBezTo>
                      <a:cubicBezTo>
                        <a:pt x="5168" y="694"/>
                        <a:pt x="5395" y="765"/>
                        <a:pt x="5660" y="848"/>
                      </a:cubicBezTo>
                      <a:cubicBezTo>
                        <a:pt x="5938" y="937"/>
                        <a:pt x="6250" y="1035"/>
                        <a:pt x="6850" y="1035"/>
                      </a:cubicBezTo>
                      <a:cubicBezTo>
                        <a:pt x="7444" y="1035"/>
                        <a:pt x="7761" y="937"/>
                        <a:pt x="8039" y="848"/>
                      </a:cubicBezTo>
                      <a:cubicBezTo>
                        <a:pt x="8300" y="765"/>
                        <a:pt x="8527" y="694"/>
                        <a:pt x="9018" y="694"/>
                      </a:cubicBezTo>
                      <a:cubicBezTo>
                        <a:pt x="9506" y="694"/>
                        <a:pt x="9733" y="765"/>
                        <a:pt x="9998" y="848"/>
                      </a:cubicBezTo>
                      <a:cubicBezTo>
                        <a:pt x="10276" y="937"/>
                        <a:pt x="10588" y="1035"/>
                        <a:pt x="11188" y="1035"/>
                      </a:cubicBezTo>
                      <a:cubicBezTo>
                        <a:pt x="11376" y="1035"/>
                        <a:pt x="11530" y="881"/>
                        <a:pt x="11530" y="694"/>
                      </a:cubicBezTo>
                      <a:cubicBezTo>
                        <a:pt x="11530" y="500"/>
                        <a:pt x="11376" y="346"/>
                        <a:pt x="11188" y="346"/>
                      </a:cubicBezTo>
                      <a:cubicBezTo>
                        <a:pt x="10696" y="346"/>
                        <a:pt x="10469" y="274"/>
                        <a:pt x="10208" y="188"/>
                      </a:cubicBezTo>
                      <a:cubicBezTo>
                        <a:pt x="9930" y="103"/>
                        <a:pt x="9613" y="1"/>
                        <a:pt x="9018" y="1"/>
                      </a:cubicBezTo>
                      <a:cubicBezTo>
                        <a:pt x="8420" y="1"/>
                        <a:pt x="8108" y="103"/>
                        <a:pt x="7829" y="188"/>
                      </a:cubicBezTo>
                      <a:cubicBezTo>
                        <a:pt x="7565" y="274"/>
                        <a:pt x="7338" y="346"/>
                        <a:pt x="6850" y="346"/>
                      </a:cubicBezTo>
                      <a:cubicBezTo>
                        <a:pt x="6358" y="346"/>
                        <a:pt x="6131" y="274"/>
                        <a:pt x="5871" y="188"/>
                      </a:cubicBezTo>
                      <a:cubicBezTo>
                        <a:pt x="5592" y="103"/>
                        <a:pt x="5275" y="1"/>
                        <a:pt x="4681" y="1"/>
                      </a:cubicBezTo>
                      <a:cubicBezTo>
                        <a:pt x="4086" y="1"/>
                        <a:pt x="3770" y="103"/>
                        <a:pt x="3492" y="188"/>
                      </a:cubicBezTo>
                      <a:cubicBezTo>
                        <a:pt x="3227" y="274"/>
                        <a:pt x="3000" y="346"/>
                        <a:pt x="2512" y="346"/>
                      </a:cubicBezTo>
                      <a:cubicBezTo>
                        <a:pt x="2025" y="346"/>
                        <a:pt x="1798" y="274"/>
                        <a:pt x="1533" y="188"/>
                      </a:cubicBezTo>
                      <a:cubicBezTo>
                        <a:pt x="1255" y="103"/>
                        <a:pt x="942" y="1"/>
                        <a:pt x="347" y="1"/>
                      </a:cubicBezTo>
                      <a:close/>
                    </a:path>
                  </a:pathLst>
                </a:custGeom>
                <a:solidFill>
                  <a:schemeClr val="bg2">
                    <a:lumMod val="75000"/>
                  </a:schemeClr>
                </a:solidFill>
                <a:ln>
                  <a:noFill/>
                </a:ln>
              </p:spPr>
              <p:txBody>
                <a:bodyPr spcFirstLastPara="1" wrap="square" lIns="121900" tIns="121900" rIns="121900" bIns="121900" anchor="ctr" anchorCtr="0">
                  <a:noAutofit/>
                </a:bodyPr>
                <a:lstStyle/>
                <a:p>
                  <a:endParaRPr sz="2400"/>
                </a:p>
              </p:txBody>
            </p:sp>
            <p:sp>
              <p:nvSpPr>
                <p:cNvPr id="993" name="Google Shape;993;p35"/>
                <p:cNvSpPr/>
                <p:nvPr/>
              </p:nvSpPr>
              <p:spPr>
                <a:xfrm>
                  <a:off x="2672065" y="4516178"/>
                  <a:ext cx="501123" cy="45012"/>
                </a:xfrm>
                <a:custGeom>
                  <a:avLst/>
                  <a:gdLst/>
                  <a:ahLst/>
                  <a:cxnLst/>
                  <a:rect l="l" t="t" r="r" b="b"/>
                  <a:pathLst>
                    <a:path w="11534" h="1036" extrusionOk="0">
                      <a:moveTo>
                        <a:pt x="347" y="0"/>
                      </a:moveTo>
                      <a:cubicBezTo>
                        <a:pt x="158" y="0"/>
                        <a:pt x="0" y="154"/>
                        <a:pt x="0" y="347"/>
                      </a:cubicBezTo>
                      <a:cubicBezTo>
                        <a:pt x="0" y="535"/>
                        <a:pt x="158" y="689"/>
                        <a:pt x="347" y="689"/>
                      </a:cubicBezTo>
                      <a:cubicBezTo>
                        <a:pt x="835" y="689"/>
                        <a:pt x="1062" y="762"/>
                        <a:pt x="1327" y="847"/>
                      </a:cubicBezTo>
                      <a:cubicBezTo>
                        <a:pt x="1605" y="937"/>
                        <a:pt x="1921" y="1036"/>
                        <a:pt x="2516" y="1036"/>
                      </a:cubicBezTo>
                      <a:cubicBezTo>
                        <a:pt x="3110" y="1036"/>
                        <a:pt x="3427" y="937"/>
                        <a:pt x="3705" y="847"/>
                      </a:cubicBezTo>
                      <a:cubicBezTo>
                        <a:pt x="3966" y="762"/>
                        <a:pt x="4193" y="689"/>
                        <a:pt x="4685" y="689"/>
                      </a:cubicBezTo>
                      <a:cubicBezTo>
                        <a:pt x="5173" y="689"/>
                        <a:pt x="5400" y="762"/>
                        <a:pt x="5660" y="847"/>
                      </a:cubicBezTo>
                      <a:cubicBezTo>
                        <a:pt x="5939" y="937"/>
                        <a:pt x="6255" y="1036"/>
                        <a:pt x="6849" y="1036"/>
                      </a:cubicBezTo>
                      <a:cubicBezTo>
                        <a:pt x="7448" y="1036"/>
                        <a:pt x="7761" y="937"/>
                        <a:pt x="8038" y="847"/>
                      </a:cubicBezTo>
                      <a:cubicBezTo>
                        <a:pt x="8304" y="762"/>
                        <a:pt x="8531" y="689"/>
                        <a:pt x="9019" y="689"/>
                      </a:cubicBezTo>
                      <a:cubicBezTo>
                        <a:pt x="9506" y="689"/>
                        <a:pt x="9737" y="762"/>
                        <a:pt x="9998" y="847"/>
                      </a:cubicBezTo>
                      <a:cubicBezTo>
                        <a:pt x="10276" y="937"/>
                        <a:pt x="10593" y="1036"/>
                        <a:pt x="11187" y="1036"/>
                      </a:cubicBezTo>
                      <a:cubicBezTo>
                        <a:pt x="11380" y="1036"/>
                        <a:pt x="11534" y="882"/>
                        <a:pt x="11534" y="689"/>
                      </a:cubicBezTo>
                      <a:cubicBezTo>
                        <a:pt x="11534" y="501"/>
                        <a:pt x="11380" y="347"/>
                        <a:pt x="11187" y="347"/>
                      </a:cubicBezTo>
                      <a:cubicBezTo>
                        <a:pt x="10699" y="347"/>
                        <a:pt x="10472" y="274"/>
                        <a:pt x="10207" y="189"/>
                      </a:cubicBezTo>
                      <a:cubicBezTo>
                        <a:pt x="9929" y="99"/>
                        <a:pt x="9617" y="0"/>
                        <a:pt x="9019" y="0"/>
                      </a:cubicBezTo>
                      <a:cubicBezTo>
                        <a:pt x="8423" y="0"/>
                        <a:pt x="8107" y="99"/>
                        <a:pt x="7829" y="189"/>
                      </a:cubicBezTo>
                      <a:cubicBezTo>
                        <a:pt x="7568" y="274"/>
                        <a:pt x="7337" y="347"/>
                        <a:pt x="6849" y="347"/>
                      </a:cubicBezTo>
                      <a:cubicBezTo>
                        <a:pt x="6362" y="347"/>
                        <a:pt x="6135" y="274"/>
                        <a:pt x="5870" y="189"/>
                      </a:cubicBezTo>
                      <a:cubicBezTo>
                        <a:pt x="5596" y="99"/>
                        <a:pt x="5279" y="0"/>
                        <a:pt x="4685" y="0"/>
                      </a:cubicBezTo>
                      <a:cubicBezTo>
                        <a:pt x="4085" y="0"/>
                        <a:pt x="3773" y="99"/>
                        <a:pt x="3495" y="189"/>
                      </a:cubicBezTo>
                      <a:cubicBezTo>
                        <a:pt x="3230" y="274"/>
                        <a:pt x="3003" y="347"/>
                        <a:pt x="2516" y="347"/>
                      </a:cubicBezTo>
                      <a:cubicBezTo>
                        <a:pt x="2028" y="347"/>
                        <a:pt x="1801" y="274"/>
                        <a:pt x="1536" y="189"/>
                      </a:cubicBezTo>
                      <a:cubicBezTo>
                        <a:pt x="1258" y="99"/>
                        <a:pt x="942" y="0"/>
                        <a:pt x="347" y="0"/>
                      </a:cubicBezTo>
                      <a:close/>
                    </a:path>
                  </a:pathLst>
                </a:custGeom>
                <a:solidFill>
                  <a:srgbClr val="D0473F"/>
                </a:solidFill>
                <a:ln>
                  <a:noFill/>
                </a:ln>
              </p:spPr>
              <p:txBody>
                <a:bodyPr spcFirstLastPara="1" wrap="square" lIns="121900" tIns="121900" rIns="121900" bIns="121900" anchor="ctr" anchorCtr="0">
                  <a:noAutofit/>
                </a:bodyPr>
                <a:lstStyle/>
                <a:p>
                  <a:endParaRPr sz="2400"/>
                </a:p>
              </p:txBody>
            </p:sp>
            <p:sp>
              <p:nvSpPr>
                <p:cNvPr id="994" name="Google Shape;994;p35"/>
                <p:cNvSpPr/>
                <p:nvPr/>
              </p:nvSpPr>
              <p:spPr>
                <a:xfrm>
                  <a:off x="2597899" y="4578091"/>
                  <a:ext cx="500950" cy="45185"/>
                </a:xfrm>
                <a:custGeom>
                  <a:avLst/>
                  <a:gdLst/>
                  <a:ahLst/>
                  <a:cxnLst/>
                  <a:rect l="l" t="t" r="r" b="b"/>
                  <a:pathLst>
                    <a:path w="11530" h="1040" extrusionOk="0">
                      <a:moveTo>
                        <a:pt x="347" y="0"/>
                      </a:moveTo>
                      <a:cubicBezTo>
                        <a:pt x="155" y="0"/>
                        <a:pt x="1" y="154"/>
                        <a:pt x="1" y="346"/>
                      </a:cubicBezTo>
                      <a:cubicBezTo>
                        <a:pt x="1" y="539"/>
                        <a:pt x="155" y="693"/>
                        <a:pt x="347" y="693"/>
                      </a:cubicBezTo>
                      <a:cubicBezTo>
                        <a:pt x="834" y="693"/>
                        <a:pt x="1061" y="766"/>
                        <a:pt x="1322" y="847"/>
                      </a:cubicBezTo>
                      <a:cubicBezTo>
                        <a:pt x="1600" y="936"/>
                        <a:pt x="1917" y="1039"/>
                        <a:pt x="2512" y="1039"/>
                      </a:cubicBezTo>
                      <a:cubicBezTo>
                        <a:pt x="3107" y="1039"/>
                        <a:pt x="3423" y="936"/>
                        <a:pt x="3701" y="847"/>
                      </a:cubicBezTo>
                      <a:cubicBezTo>
                        <a:pt x="3966" y="766"/>
                        <a:pt x="4193" y="693"/>
                        <a:pt x="4680" y="693"/>
                      </a:cubicBezTo>
                      <a:cubicBezTo>
                        <a:pt x="5168" y="693"/>
                        <a:pt x="5395" y="766"/>
                        <a:pt x="5660" y="847"/>
                      </a:cubicBezTo>
                      <a:cubicBezTo>
                        <a:pt x="5938" y="936"/>
                        <a:pt x="6250" y="1039"/>
                        <a:pt x="6850" y="1039"/>
                      </a:cubicBezTo>
                      <a:cubicBezTo>
                        <a:pt x="7444" y="1039"/>
                        <a:pt x="7761" y="936"/>
                        <a:pt x="8039" y="847"/>
                      </a:cubicBezTo>
                      <a:cubicBezTo>
                        <a:pt x="8300" y="766"/>
                        <a:pt x="8526" y="693"/>
                        <a:pt x="9018" y="693"/>
                      </a:cubicBezTo>
                      <a:cubicBezTo>
                        <a:pt x="9506" y="693"/>
                        <a:pt x="9733" y="766"/>
                        <a:pt x="9998" y="847"/>
                      </a:cubicBezTo>
                      <a:cubicBezTo>
                        <a:pt x="10276" y="936"/>
                        <a:pt x="10588" y="1039"/>
                        <a:pt x="11188" y="1039"/>
                      </a:cubicBezTo>
                      <a:cubicBezTo>
                        <a:pt x="11375" y="1039"/>
                        <a:pt x="11529" y="881"/>
                        <a:pt x="11529" y="693"/>
                      </a:cubicBezTo>
                      <a:cubicBezTo>
                        <a:pt x="11529" y="500"/>
                        <a:pt x="11375" y="346"/>
                        <a:pt x="11188" y="346"/>
                      </a:cubicBezTo>
                      <a:cubicBezTo>
                        <a:pt x="10695" y="346"/>
                        <a:pt x="10469" y="274"/>
                        <a:pt x="10207" y="188"/>
                      </a:cubicBezTo>
                      <a:cubicBezTo>
                        <a:pt x="9930" y="103"/>
                        <a:pt x="9613" y="0"/>
                        <a:pt x="9018" y="0"/>
                      </a:cubicBezTo>
                      <a:cubicBezTo>
                        <a:pt x="8420" y="0"/>
                        <a:pt x="8108" y="103"/>
                        <a:pt x="7829" y="188"/>
                      </a:cubicBezTo>
                      <a:cubicBezTo>
                        <a:pt x="7563" y="274"/>
                        <a:pt x="7338" y="346"/>
                        <a:pt x="6850" y="346"/>
                      </a:cubicBezTo>
                      <a:cubicBezTo>
                        <a:pt x="6362" y="346"/>
                        <a:pt x="6131" y="274"/>
                        <a:pt x="5869" y="188"/>
                      </a:cubicBezTo>
                      <a:cubicBezTo>
                        <a:pt x="5592" y="103"/>
                        <a:pt x="5275" y="0"/>
                        <a:pt x="4680" y="0"/>
                      </a:cubicBezTo>
                      <a:cubicBezTo>
                        <a:pt x="4086" y="0"/>
                        <a:pt x="3770" y="103"/>
                        <a:pt x="3492" y="188"/>
                      </a:cubicBezTo>
                      <a:cubicBezTo>
                        <a:pt x="3226" y="274"/>
                        <a:pt x="3000" y="346"/>
                        <a:pt x="2512" y="346"/>
                      </a:cubicBezTo>
                      <a:cubicBezTo>
                        <a:pt x="2024" y="346"/>
                        <a:pt x="1798" y="274"/>
                        <a:pt x="1532" y="188"/>
                      </a:cubicBezTo>
                      <a:cubicBezTo>
                        <a:pt x="1254" y="103"/>
                        <a:pt x="941" y="0"/>
                        <a:pt x="347" y="0"/>
                      </a:cubicBezTo>
                      <a:close/>
                    </a:path>
                  </a:pathLst>
                </a:custGeom>
                <a:solidFill>
                  <a:schemeClr val="bg2">
                    <a:lumMod val="75000"/>
                  </a:schemeClr>
                </a:solidFill>
                <a:ln>
                  <a:noFill/>
                </a:ln>
              </p:spPr>
              <p:txBody>
                <a:bodyPr spcFirstLastPara="1" wrap="square" lIns="121900" tIns="121900" rIns="121900" bIns="121900" anchor="ctr" anchorCtr="0">
                  <a:noAutofit/>
                </a:bodyPr>
                <a:lstStyle/>
                <a:p>
                  <a:endParaRPr sz="2400"/>
                </a:p>
              </p:txBody>
            </p:sp>
            <p:sp>
              <p:nvSpPr>
                <p:cNvPr id="995" name="Google Shape;995;p35"/>
                <p:cNvSpPr/>
                <p:nvPr/>
              </p:nvSpPr>
              <p:spPr>
                <a:xfrm>
                  <a:off x="1376233" y="4309165"/>
                  <a:ext cx="500950" cy="45229"/>
                </a:xfrm>
                <a:custGeom>
                  <a:avLst/>
                  <a:gdLst/>
                  <a:ahLst/>
                  <a:cxnLst/>
                  <a:rect l="l" t="t" r="r" b="b"/>
                  <a:pathLst>
                    <a:path w="11530" h="1041" extrusionOk="0">
                      <a:moveTo>
                        <a:pt x="343" y="1"/>
                      </a:moveTo>
                      <a:cubicBezTo>
                        <a:pt x="155" y="1"/>
                        <a:pt x="1" y="160"/>
                        <a:pt x="1" y="348"/>
                      </a:cubicBezTo>
                      <a:cubicBezTo>
                        <a:pt x="1" y="540"/>
                        <a:pt x="155" y="694"/>
                        <a:pt x="343" y="694"/>
                      </a:cubicBezTo>
                      <a:cubicBezTo>
                        <a:pt x="830" y="694"/>
                        <a:pt x="1061" y="767"/>
                        <a:pt x="1322" y="848"/>
                      </a:cubicBezTo>
                      <a:cubicBezTo>
                        <a:pt x="1600" y="938"/>
                        <a:pt x="1917" y="1041"/>
                        <a:pt x="2512" y="1041"/>
                      </a:cubicBezTo>
                      <a:cubicBezTo>
                        <a:pt x="3107" y="1041"/>
                        <a:pt x="3423" y="938"/>
                        <a:pt x="3701" y="848"/>
                      </a:cubicBezTo>
                      <a:cubicBezTo>
                        <a:pt x="3962" y="767"/>
                        <a:pt x="4193" y="694"/>
                        <a:pt x="4681" y="694"/>
                      </a:cubicBezTo>
                      <a:cubicBezTo>
                        <a:pt x="5168" y="694"/>
                        <a:pt x="5395" y="767"/>
                        <a:pt x="5660" y="848"/>
                      </a:cubicBezTo>
                      <a:cubicBezTo>
                        <a:pt x="5938" y="938"/>
                        <a:pt x="6250" y="1041"/>
                        <a:pt x="6845" y="1041"/>
                      </a:cubicBezTo>
                      <a:cubicBezTo>
                        <a:pt x="7444" y="1041"/>
                        <a:pt x="7756" y="938"/>
                        <a:pt x="8035" y="848"/>
                      </a:cubicBezTo>
                      <a:cubicBezTo>
                        <a:pt x="8300" y="767"/>
                        <a:pt x="8526" y="694"/>
                        <a:pt x="9014" y="694"/>
                      </a:cubicBezTo>
                      <a:cubicBezTo>
                        <a:pt x="9506" y="694"/>
                        <a:pt x="9733" y="767"/>
                        <a:pt x="9994" y="848"/>
                      </a:cubicBezTo>
                      <a:cubicBezTo>
                        <a:pt x="10272" y="938"/>
                        <a:pt x="10588" y="1041"/>
                        <a:pt x="11183" y="1041"/>
                      </a:cubicBezTo>
                      <a:cubicBezTo>
                        <a:pt x="11376" y="1041"/>
                        <a:pt x="11530" y="887"/>
                        <a:pt x="11530" y="694"/>
                      </a:cubicBezTo>
                      <a:cubicBezTo>
                        <a:pt x="11530" y="502"/>
                        <a:pt x="11376" y="348"/>
                        <a:pt x="11183" y="348"/>
                      </a:cubicBezTo>
                      <a:cubicBezTo>
                        <a:pt x="10695" y="348"/>
                        <a:pt x="10469" y="275"/>
                        <a:pt x="10207" y="194"/>
                      </a:cubicBezTo>
                      <a:cubicBezTo>
                        <a:pt x="9925" y="103"/>
                        <a:pt x="9613" y="1"/>
                        <a:pt x="9014" y="1"/>
                      </a:cubicBezTo>
                      <a:cubicBezTo>
                        <a:pt x="8420" y="1"/>
                        <a:pt x="8102" y="103"/>
                        <a:pt x="7825" y="194"/>
                      </a:cubicBezTo>
                      <a:cubicBezTo>
                        <a:pt x="7563" y="275"/>
                        <a:pt x="7338" y="348"/>
                        <a:pt x="6845" y="348"/>
                      </a:cubicBezTo>
                      <a:cubicBezTo>
                        <a:pt x="6357" y="348"/>
                        <a:pt x="6131" y="275"/>
                        <a:pt x="5869" y="194"/>
                      </a:cubicBezTo>
                      <a:cubicBezTo>
                        <a:pt x="5592" y="103"/>
                        <a:pt x="5275" y="1"/>
                        <a:pt x="4681" y="1"/>
                      </a:cubicBezTo>
                      <a:cubicBezTo>
                        <a:pt x="4086" y="1"/>
                        <a:pt x="3770" y="103"/>
                        <a:pt x="3492" y="194"/>
                      </a:cubicBezTo>
                      <a:cubicBezTo>
                        <a:pt x="3226" y="275"/>
                        <a:pt x="3000" y="348"/>
                        <a:pt x="2512" y="348"/>
                      </a:cubicBezTo>
                      <a:cubicBezTo>
                        <a:pt x="2024" y="348"/>
                        <a:pt x="1798" y="275"/>
                        <a:pt x="1532" y="194"/>
                      </a:cubicBezTo>
                      <a:cubicBezTo>
                        <a:pt x="1254" y="103"/>
                        <a:pt x="941" y="1"/>
                        <a:pt x="343" y="1"/>
                      </a:cubicBezTo>
                      <a:close/>
                    </a:path>
                  </a:pathLst>
                </a:custGeom>
                <a:solidFill>
                  <a:srgbClr val="D0473F"/>
                </a:solidFill>
                <a:ln>
                  <a:noFill/>
                </a:ln>
              </p:spPr>
              <p:txBody>
                <a:bodyPr spcFirstLastPara="1" wrap="square" lIns="121900" tIns="121900" rIns="121900" bIns="121900" anchor="ctr" anchorCtr="0">
                  <a:noAutofit/>
                </a:bodyPr>
                <a:lstStyle/>
                <a:p>
                  <a:endParaRPr sz="2400"/>
                </a:p>
              </p:txBody>
            </p:sp>
          </p:grpSp>
          <p:sp>
            <p:nvSpPr>
              <p:cNvPr id="996" name="Google Shape;996;p35"/>
              <p:cNvSpPr/>
              <p:nvPr/>
            </p:nvSpPr>
            <p:spPr>
              <a:xfrm>
                <a:off x="1911538" y="2079088"/>
                <a:ext cx="28500" cy="28500"/>
              </a:xfrm>
              <a:prstGeom prst="ellipse">
                <a:avLst/>
              </a:prstGeom>
              <a:solidFill>
                <a:srgbClr val="FF5147"/>
              </a:solidFill>
              <a:ln>
                <a:noFill/>
              </a:ln>
            </p:spPr>
            <p:txBody>
              <a:bodyPr spcFirstLastPara="1" wrap="square" lIns="121900" tIns="121900" rIns="121900" bIns="121900" anchor="ctr" anchorCtr="0">
                <a:noAutofit/>
              </a:bodyPr>
              <a:lstStyle/>
              <a:p>
                <a:endParaRPr sz="2400"/>
              </a:p>
            </p:txBody>
          </p:sp>
          <p:sp>
            <p:nvSpPr>
              <p:cNvPr id="997" name="Google Shape;997;p35"/>
              <p:cNvSpPr/>
              <p:nvPr/>
            </p:nvSpPr>
            <p:spPr>
              <a:xfrm>
                <a:off x="2398963" y="2466063"/>
                <a:ext cx="28500" cy="28500"/>
              </a:xfrm>
              <a:prstGeom prst="ellipse">
                <a:avLst/>
              </a:prstGeom>
              <a:solidFill>
                <a:srgbClr val="FF5147"/>
              </a:solidFill>
              <a:ln>
                <a:noFill/>
              </a:ln>
            </p:spPr>
            <p:txBody>
              <a:bodyPr spcFirstLastPara="1" wrap="square" lIns="121900" tIns="121900" rIns="121900" bIns="121900" anchor="ctr" anchorCtr="0">
                <a:noAutofit/>
              </a:bodyPr>
              <a:lstStyle/>
              <a:p>
                <a:endParaRPr sz="2400"/>
              </a:p>
            </p:txBody>
          </p:sp>
        </p:grpSp>
      </p:grpSp>
      <p:sp>
        <p:nvSpPr>
          <p:cNvPr id="998" name="Google Shape;998;p35"/>
          <p:cNvSpPr/>
          <p:nvPr/>
        </p:nvSpPr>
        <p:spPr>
          <a:xfrm>
            <a:off x="13653877" y="1409758"/>
            <a:ext cx="471" cy="1419797"/>
          </a:xfrm>
          <a:custGeom>
            <a:avLst/>
            <a:gdLst/>
            <a:ahLst/>
            <a:cxnLst/>
            <a:rect l="l" t="t" r="r" b="b"/>
            <a:pathLst>
              <a:path w="4" h="12055" extrusionOk="0">
                <a:moveTo>
                  <a:pt x="0" y="0"/>
                </a:moveTo>
                <a:lnTo>
                  <a:pt x="0" y="12054"/>
                </a:lnTo>
                <a:lnTo>
                  <a:pt x="4" y="12054"/>
                </a:lnTo>
                <a:lnTo>
                  <a:pt x="4" y="0"/>
                </a:lnTo>
                <a:close/>
              </a:path>
            </a:pathLst>
          </a:custGeom>
          <a:solidFill>
            <a:srgbClr val="F8D6BA"/>
          </a:solidFill>
          <a:ln>
            <a:noFill/>
          </a:ln>
        </p:spPr>
        <p:txBody>
          <a:bodyPr spcFirstLastPara="1" wrap="square" lIns="121900" tIns="121900" rIns="121900" bIns="121900" anchor="ctr" anchorCtr="0">
            <a:noAutofit/>
          </a:bodyPr>
          <a:lstStyle/>
          <a:p>
            <a:endParaRPr sz="2400"/>
          </a:p>
        </p:txBody>
      </p:sp>
      <p:sp>
        <p:nvSpPr>
          <p:cNvPr id="999" name="Google Shape;999;p35"/>
          <p:cNvSpPr txBox="1">
            <a:spLocks noGrp="1"/>
          </p:cNvSpPr>
          <p:nvPr>
            <p:ph type="ctrTitle"/>
          </p:nvPr>
        </p:nvSpPr>
        <p:spPr>
          <a:xfrm>
            <a:off x="5909734" y="1343133"/>
            <a:ext cx="5338407" cy="3387200"/>
          </a:xfrm>
          <a:prstGeom prst="rect">
            <a:avLst/>
          </a:prstGeom>
        </p:spPr>
        <p:txBody>
          <a:bodyPr spcFirstLastPara="1" vert="horz" wrap="square" lIns="121900" tIns="121900" rIns="121900" bIns="121900" rtlCol="0" anchor="ctr" anchorCtr="0">
            <a:noAutofit/>
          </a:bodyPr>
          <a:lstStyle/>
          <a:p>
            <a:r>
              <a:rPr lang="en-GB" sz="8000" dirty="0"/>
              <a:t>T</a:t>
            </a:r>
            <a:r>
              <a:rPr lang="en" sz="8000" dirty="0"/>
              <a:t>ake home messages</a:t>
            </a:r>
            <a:endParaRPr sz="8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Content Placeholder 22">
            <a:extLst>
              <a:ext uri="{FF2B5EF4-FFF2-40B4-BE49-F238E27FC236}">
                <a16:creationId xmlns:a16="http://schemas.microsoft.com/office/drawing/2014/main" id="{1C387005-E96A-66D4-06A8-937A2C40DD74}"/>
              </a:ext>
            </a:extLst>
          </p:cNvPr>
          <p:cNvGraphicFramePr>
            <a:graphicFrameLocks noGrp="1"/>
          </p:cNvGraphicFramePr>
          <p:nvPr>
            <p:ph sz="half" idx="1"/>
            <p:extLst>
              <p:ext uri="{D42A27DB-BD31-4B8C-83A1-F6EECF244321}">
                <p14:modId xmlns:p14="http://schemas.microsoft.com/office/powerpoint/2010/main" val="3522245518"/>
              </p:ext>
            </p:extLst>
          </p:nvPr>
        </p:nvGraphicFramePr>
        <p:xfrm>
          <a:off x="4129268" y="1253331"/>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Image result for sathya sai baba">
            <a:extLst>
              <a:ext uri="{FF2B5EF4-FFF2-40B4-BE49-F238E27FC236}">
                <a16:creationId xmlns:a16="http://schemas.microsoft.com/office/drawing/2014/main" id="{2F9EFB8D-9C1F-7BD8-712E-2C878723B20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2657"/>
          <a:stretch/>
        </p:blipFill>
        <p:spPr bwMode="auto">
          <a:xfrm>
            <a:off x="838200" y="926896"/>
            <a:ext cx="3291068" cy="5004208"/>
          </a:xfrm>
          <a:prstGeom prst="ellipse">
            <a:avLst/>
          </a:prstGeom>
          <a:ln>
            <a:noFill/>
          </a:ln>
          <a:effectLst/>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628AC0C7-FA55-0F45-4747-2D5F591C0D99}"/>
              </a:ext>
            </a:extLst>
          </p:cNvPr>
          <p:cNvSpPr txBox="1"/>
          <p:nvPr/>
        </p:nvSpPr>
        <p:spPr>
          <a:xfrm>
            <a:off x="4386806" y="1632414"/>
            <a:ext cx="694481" cy="923330"/>
          </a:xfrm>
          <a:prstGeom prst="rect">
            <a:avLst/>
          </a:prstGeom>
          <a:noFill/>
        </p:spPr>
        <p:txBody>
          <a:bodyPr wrap="square" rtlCol="0">
            <a:spAutoFit/>
          </a:bodyPr>
          <a:lstStyle/>
          <a:p>
            <a:pPr algn="ctr"/>
            <a:r>
              <a:rPr lang="en-US" sz="5400" dirty="0">
                <a:solidFill>
                  <a:schemeClr val="accent1">
                    <a:lumMod val="50000"/>
                  </a:schemeClr>
                </a:solidFill>
                <a:latin typeface="Aharoni" panose="02010803020104030203" pitchFamily="2" charset="-79"/>
                <a:cs typeface="Aharoni" panose="02010803020104030203" pitchFamily="2" charset="-79"/>
              </a:rPr>
              <a:t>1</a:t>
            </a:r>
            <a:endParaRPr lang="en-GB" dirty="0">
              <a:solidFill>
                <a:schemeClr val="accent1">
                  <a:lumMod val="50000"/>
                </a:schemeClr>
              </a:solidFill>
              <a:latin typeface="Aharoni" panose="02010803020104030203" pitchFamily="2" charset="-79"/>
              <a:cs typeface="Aharoni" panose="02010803020104030203" pitchFamily="2" charset="-79"/>
            </a:endParaRPr>
          </a:p>
        </p:txBody>
      </p:sp>
      <p:sp>
        <p:nvSpPr>
          <p:cNvPr id="28" name="TextBox 27">
            <a:extLst>
              <a:ext uri="{FF2B5EF4-FFF2-40B4-BE49-F238E27FC236}">
                <a16:creationId xmlns:a16="http://schemas.microsoft.com/office/drawing/2014/main" id="{7FE334C3-F5D3-A1A6-1674-0805938FED15}"/>
              </a:ext>
            </a:extLst>
          </p:cNvPr>
          <p:cNvSpPr txBox="1"/>
          <p:nvPr/>
        </p:nvSpPr>
        <p:spPr>
          <a:xfrm>
            <a:off x="4734046" y="2934827"/>
            <a:ext cx="694481" cy="923330"/>
          </a:xfrm>
          <a:prstGeom prst="rect">
            <a:avLst/>
          </a:prstGeom>
          <a:noFill/>
        </p:spPr>
        <p:txBody>
          <a:bodyPr wrap="square" rtlCol="0">
            <a:spAutoFit/>
          </a:bodyPr>
          <a:lstStyle/>
          <a:p>
            <a:pPr algn="ctr"/>
            <a:r>
              <a:rPr lang="en-US" sz="5400" dirty="0">
                <a:solidFill>
                  <a:schemeClr val="accent1">
                    <a:lumMod val="50000"/>
                  </a:schemeClr>
                </a:solidFill>
                <a:latin typeface="Aharoni" panose="02010803020104030203" pitchFamily="2" charset="-79"/>
                <a:cs typeface="Aharoni" panose="02010803020104030203" pitchFamily="2" charset="-79"/>
              </a:rPr>
              <a:t>2</a:t>
            </a:r>
            <a:endParaRPr lang="en-GB" dirty="0">
              <a:solidFill>
                <a:schemeClr val="accent1">
                  <a:lumMod val="50000"/>
                </a:schemeClr>
              </a:solidFill>
              <a:latin typeface="Aharoni" panose="02010803020104030203" pitchFamily="2" charset="-79"/>
              <a:cs typeface="Aharoni" panose="02010803020104030203" pitchFamily="2" charset="-79"/>
            </a:endParaRPr>
          </a:p>
        </p:txBody>
      </p:sp>
      <p:sp>
        <p:nvSpPr>
          <p:cNvPr id="29" name="TextBox 28">
            <a:extLst>
              <a:ext uri="{FF2B5EF4-FFF2-40B4-BE49-F238E27FC236}">
                <a16:creationId xmlns:a16="http://schemas.microsoft.com/office/drawing/2014/main" id="{E8A197C9-FB53-C080-7F02-F644E00104F6}"/>
              </a:ext>
            </a:extLst>
          </p:cNvPr>
          <p:cNvSpPr txBox="1"/>
          <p:nvPr/>
        </p:nvSpPr>
        <p:spPr>
          <a:xfrm>
            <a:off x="4386805" y="4246613"/>
            <a:ext cx="694481" cy="923330"/>
          </a:xfrm>
          <a:prstGeom prst="rect">
            <a:avLst/>
          </a:prstGeom>
          <a:noFill/>
        </p:spPr>
        <p:txBody>
          <a:bodyPr wrap="square" rtlCol="0">
            <a:spAutoFit/>
          </a:bodyPr>
          <a:lstStyle/>
          <a:p>
            <a:pPr algn="ctr"/>
            <a:r>
              <a:rPr lang="en-US" sz="5400" dirty="0">
                <a:solidFill>
                  <a:schemeClr val="accent1">
                    <a:lumMod val="50000"/>
                  </a:schemeClr>
                </a:solidFill>
                <a:latin typeface="Aharoni" panose="02010803020104030203" pitchFamily="2" charset="-79"/>
                <a:cs typeface="Aharoni" panose="02010803020104030203" pitchFamily="2" charset="-79"/>
              </a:rPr>
              <a:t>3</a:t>
            </a:r>
            <a:endParaRPr lang="en-GB" dirty="0">
              <a:solidFill>
                <a:schemeClr val="accent1">
                  <a:lumMod val="50000"/>
                </a:schemeClr>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405477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49444C-5BC2-D001-DEC6-1DFC9E389E14}"/>
              </a:ext>
            </a:extLst>
          </p:cNvPr>
          <p:cNvSpPr>
            <a:spLocks noGrp="1"/>
          </p:cNvSpPr>
          <p:nvPr>
            <p:ph type="title"/>
          </p:nvPr>
        </p:nvSpPr>
        <p:spPr/>
        <p:txBody>
          <a:bodyPr>
            <a:normAutofit/>
          </a:bodyPr>
          <a:lstStyle/>
          <a:p>
            <a:pPr algn="ctr"/>
            <a:r>
              <a:rPr lang="en-US" sz="5400" dirty="0"/>
              <a:t>Purpose of the study circle</a:t>
            </a:r>
            <a:endParaRPr lang="en-GB" sz="5400" dirty="0"/>
          </a:p>
        </p:txBody>
      </p:sp>
      <p:graphicFrame>
        <p:nvGraphicFramePr>
          <p:cNvPr id="5" name="Content Placeholder 2">
            <a:extLst>
              <a:ext uri="{FF2B5EF4-FFF2-40B4-BE49-F238E27FC236}">
                <a16:creationId xmlns:a16="http://schemas.microsoft.com/office/drawing/2014/main" id="{5CA59138-BDCB-A6BA-8918-943383D7B0E1}"/>
              </a:ext>
            </a:extLst>
          </p:cNvPr>
          <p:cNvGraphicFramePr>
            <a:graphicFrameLocks/>
          </p:cNvGraphicFramePr>
          <p:nvPr>
            <p:extLst>
              <p:ext uri="{D42A27DB-BD31-4B8C-83A1-F6EECF244321}">
                <p14:modId xmlns:p14="http://schemas.microsoft.com/office/powerpoint/2010/main" val="1407866995"/>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43625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49FEF7-E4F2-9262-9896-206CDBC34BDA}"/>
              </a:ext>
            </a:extLst>
          </p:cNvPr>
          <p:cNvSpPr>
            <a:spLocks noGrp="1"/>
          </p:cNvSpPr>
          <p:nvPr>
            <p:ph type="title"/>
          </p:nvPr>
        </p:nvSpPr>
        <p:spPr>
          <a:xfrm>
            <a:off x="532436" y="0"/>
            <a:ext cx="3680750" cy="6858000"/>
          </a:xfrm>
          <a:solidFill>
            <a:schemeClr val="accent2"/>
          </a:solidFill>
        </p:spPr>
        <p:txBody>
          <a:bodyPr anchor="t">
            <a:normAutofit/>
          </a:bodyPr>
          <a:lstStyle/>
          <a:p>
            <a:pPr algn="ctr"/>
            <a:br>
              <a:rPr lang="en-US" dirty="0">
                <a:solidFill>
                  <a:schemeClr val="bg1"/>
                </a:solidFill>
              </a:rPr>
            </a:br>
            <a:br>
              <a:rPr lang="en-US" dirty="0">
                <a:solidFill>
                  <a:schemeClr val="bg1"/>
                </a:solidFill>
              </a:rPr>
            </a:br>
            <a:r>
              <a:rPr lang="en-US" dirty="0">
                <a:solidFill>
                  <a:schemeClr val="bg1"/>
                </a:solidFill>
              </a:rPr>
              <a:t>Discussion 1.</a:t>
            </a:r>
            <a:br>
              <a:rPr lang="en-US" dirty="0">
                <a:solidFill>
                  <a:schemeClr val="bg1"/>
                </a:solidFill>
              </a:rPr>
            </a:br>
            <a:br>
              <a:rPr lang="en-US" dirty="0">
                <a:solidFill>
                  <a:schemeClr val="bg1"/>
                </a:solidFill>
              </a:rPr>
            </a:br>
            <a:r>
              <a:rPr lang="en-US" sz="4000" dirty="0">
                <a:solidFill>
                  <a:schemeClr val="bg1"/>
                </a:solidFill>
              </a:rPr>
              <a:t>What is the destination?</a:t>
            </a:r>
            <a:endParaRPr lang="en-GB" dirty="0">
              <a:solidFill>
                <a:schemeClr val="bg1"/>
              </a:solidFill>
            </a:endParaRPr>
          </a:p>
        </p:txBody>
      </p:sp>
    </p:spTree>
    <p:extLst>
      <p:ext uri="{BB962C8B-B14F-4D97-AF65-F5344CB8AC3E}">
        <p14:creationId xmlns:p14="http://schemas.microsoft.com/office/powerpoint/2010/main" val="2595280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8483950-CEF8-0129-0FB3-7C224B9AF5AB}"/>
              </a:ext>
            </a:extLst>
          </p:cNvPr>
          <p:cNvSpPr>
            <a:spLocks noGrp="1"/>
          </p:cNvSpPr>
          <p:nvPr>
            <p:ph type="title"/>
          </p:nvPr>
        </p:nvSpPr>
        <p:spPr/>
        <p:txBody>
          <a:bodyPr/>
          <a:lstStyle/>
          <a:p>
            <a:r>
              <a:rPr lang="en-US" sz="4400" dirty="0"/>
              <a:t>What Sri Sathya Sai says… (1/3)</a:t>
            </a:r>
            <a:endParaRPr lang="en-GB" dirty="0"/>
          </a:p>
        </p:txBody>
      </p:sp>
      <p:sp>
        <p:nvSpPr>
          <p:cNvPr id="5" name="Content Placeholder 4">
            <a:extLst>
              <a:ext uri="{FF2B5EF4-FFF2-40B4-BE49-F238E27FC236}">
                <a16:creationId xmlns:a16="http://schemas.microsoft.com/office/drawing/2014/main" id="{BE34CC8A-07A9-6854-E822-7A1649526934}"/>
              </a:ext>
            </a:extLst>
          </p:cNvPr>
          <p:cNvSpPr>
            <a:spLocks noGrp="1"/>
          </p:cNvSpPr>
          <p:nvPr>
            <p:ph idx="1"/>
          </p:nvPr>
        </p:nvSpPr>
        <p:spPr/>
        <p:txBody>
          <a:bodyPr>
            <a:noAutofit/>
          </a:bodyPr>
          <a:lstStyle/>
          <a:p>
            <a:pPr marL="0" indent="0" algn="just">
              <a:lnSpc>
                <a:spcPct val="170000"/>
              </a:lnSpc>
              <a:buNone/>
            </a:pPr>
            <a:r>
              <a:rPr lang="en-US" sz="1500" b="0" i="0" dirty="0">
                <a:effectLst/>
                <a:latin typeface="Times New Roman" panose="02020603050405020304" pitchFamily="18" charset="0"/>
                <a:cs typeface="Times New Roman" panose="02020603050405020304" pitchFamily="18" charset="0"/>
              </a:rPr>
              <a:t>In this context I shall recall what I told the students the other day. </a:t>
            </a:r>
            <a:r>
              <a:rPr lang="en-US" sz="1500" b="1" i="0" dirty="0">
                <a:effectLst/>
                <a:latin typeface="Times New Roman" panose="02020603050405020304" pitchFamily="18" charset="0"/>
                <a:cs typeface="Times New Roman" panose="02020603050405020304" pitchFamily="18" charset="0"/>
              </a:rPr>
              <a:t>"Do not walk in front of Me. I may not follow you. Don't walk behind Me. I may not lead you. Walk beside Me and be My friend." </a:t>
            </a:r>
            <a:r>
              <a:rPr lang="en-US" sz="1500" b="0" i="0" dirty="0">
                <a:effectLst/>
                <a:latin typeface="Times New Roman" panose="02020603050405020304" pitchFamily="18" charset="0"/>
                <a:cs typeface="Times New Roman" panose="02020603050405020304" pitchFamily="18" charset="0"/>
              </a:rPr>
              <a:t>If you attempt to walk in front of Me, you may be taking the wrong path. If you walk behind Me, you may possibly desert Me. Walk abreast of Me. Then there is no chance of your going astray or away from Me, because I am with you. The inner meaning of this is: "You and I are one." Divinity is omnipresent. The Divinity is the Indweller in every being. That being the case, there is no need for you to go in front or walk behind. Take the Divine with you, wherever you go. This is the true mark of the </a:t>
            </a:r>
            <a:r>
              <a:rPr lang="en-US" sz="1500" b="0" i="0" dirty="0" err="1">
                <a:effectLst/>
                <a:latin typeface="Times New Roman" panose="02020603050405020304" pitchFamily="18" charset="0"/>
                <a:cs typeface="Times New Roman" panose="02020603050405020304" pitchFamily="18" charset="0"/>
              </a:rPr>
              <a:t>Sadhaka</a:t>
            </a:r>
            <a:r>
              <a:rPr lang="en-US" sz="1500" b="0" i="0" dirty="0">
                <a:effectLst/>
                <a:latin typeface="Times New Roman" panose="02020603050405020304" pitchFamily="18" charset="0"/>
                <a:cs typeface="Times New Roman" panose="02020603050405020304" pitchFamily="18" charset="0"/>
              </a:rPr>
              <a:t>. </a:t>
            </a:r>
          </a:p>
          <a:p>
            <a:pPr marL="0" indent="0" algn="just">
              <a:lnSpc>
                <a:spcPct val="170000"/>
              </a:lnSpc>
              <a:buNone/>
            </a:pPr>
            <a:r>
              <a:rPr lang="en-US" sz="1500" b="0" i="0" dirty="0">
                <a:effectLst/>
                <a:latin typeface="Times New Roman" panose="02020603050405020304" pitchFamily="18" charset="0"/>
                <a:cs typeface="Times New Roman" panose="02020603050405020304" pitchFamily="18" charset="0"/>
              </a:rPr>
              <a:t>Some may say, "We shall worship Swami wherever we may be." Do they have the spiritual competence to make such a claim? If they are true to their claim, they will have no desires of any kind. Till they have reached that state of desireless devotion, they have to follow some kinds of spiritual discipline. Even Rama and Krishna went through a period of discipline under gurus and tried to earn their benediction. Hence they proclaimed the importance of the Guru-</a:t>
            </a:r>
            <a:r>
              <a:rPr lang="en-US" sz="1500" b="0" i="0" dirty="0" err="1">
                <a:effectLst/>
                <a:latin typeface="Times New Roman" panose="02020603050405020304" pitchFamily="18" charset="0"/>
                <a:cs typeface="Times New Roman" panose="02020603050405020304" pitchFamily="18" charset="0"/>
              </a:rPr>
              <a:t>Sishya</a:t>
            </a:r>
            <a:r>
              <a:rPr lang="en-US" sz="1500" b="0" i="0" dirty="0">
                <a:effectLst/>
                <a:latin typeface="Times New Roman" panose="02020603050405020304" pitchFamily="18" charset="0"/>
                <a:cs typeface="Times New Roman" panose="02020603050405020304" pitchFamily="18" charset="0"/>
              </a:rPr>
              <a:t> relationship.</a:t>
            </a:r>
          </a:p>
          <a:p>
            <a:pPr marL="0" indent="0" algn="r">
              <a:lnSpc>
                <a:spcPct val="170000"/>
              </a:lnSpc>
              <a:buNone/>
            </a:pPr>
            <a:r>
              <a:rPr lang="fi-FI" sz="1500" b="0" i="0" u="none" strike="noStrike" dirty="0">
                <a:effectLst/>
                <a:latin typeface="Times New Roman" panose="02020603050405020304" pitchFamily="18" charset="0"/>
                <a:cs typeface="Times New Roman" panose="02020603050405020304" pitchFamily="18" charset="0"/>
              </a:rPr>
              <a:t>- Sri Sathya Sai Speaks, Vol 19, </a:t>
            </a:r>
            <a:r>
              <a:rPr lang="en-GB" sz="1500" b="0" i="0" dirty="0">
                <a:effectLst/>
                <a:latin typeface="Times New Roman" panose="02020603050405020304" pitchFamily="18" charset="0"/>
                <a:cs typeface="Times New Roman" panose="02020603050405020304" pitchFamily="18" charset="0"/>
              </a:rPr>
              <a:t>Prasanthi Nilayam, 11 October 1986</a:t>
            </a:r>
            <a:endParaRPr lang="en-US" sz="1500" dirty="0">
              <a:latin typeface="Times New Roman" panose="02020603050405020304" pitchFamily="18" charset="0"/>
              <a:cs typeface="Times New Roman" panose="02020603050405020304" pitchFamily="18" charset="0"/>
            </a:endParaRPr>
          </a:p>
          <a:p>
            <a:pPr marL="0" indent="0" algn="just">
              <a:lnSpc>
                <a:spcPct val="170000"/>
              </a:lnSpc>
              <a:buNone/>
            </a:pPr>
            <a:endParaRPr lang="en-GB" sz="1500" dirty="0">
              <a:latin typeface="Times New Roman" panose="02020603050405020304" pitchFamily="18" charset="0"/>
              <a:cs typeface="Times New Roman" panose="02020603050405020304" pitchFamily="18" charset="0"/>
            </a:endParaRPr>
          </a:p>
        </p:txBody>
      </p:sp>
      <p:sp>
        <p:nvSpPr>
          <p:cNvPr id="3" name="Oval 2">
            <a:extLst>
              <a:ext uri="{FF2B5EF4-FFF2-40B4-BE49-F238E27FC236}">
                <a16:creationId xmlns:a16="http://schemas.microsoft.com/office/drawing/2014/main" id="{9A32706E-DAC9-9703-BDF4-3A8496EEF51C}"/>
              </a:ext>
            </a:extLst>
          </p:cNvPr>
          <p:cNvSpPr/>
          <p:nvPr/>
        </p:nvSpPr>
        <p:spPr>
          <a:xfrm>
            <a:off x="375975" y="1825625"/>
            <a:ext cx="411983" cy="411983"/>
          </a:xfrm>
          <a:prstGeom prst="ellipse">
            <a:avLst/>
          </a:prstGeom>
          <a:ln w="19050">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2"/>
                </a:solidFill>
              </a:rPr>
              <a:t>1</a:t>
            </a:r>
            <a:endParaRPr lang="en-GB" dirty="0">
              <a:solidFill>
                <a:schemeClr val="tx2"/>
              </a:solidFill>
            </a:endParaRPr>
          </a:p>
        </p:txBody>
      </p:sp>
    </p:spTree>
    <p:extLst>
      <p:ext uri="{BB962C8B-B14F-4D97-AF65-F5344CB8AC3E}">
        <p14:creationId xmlns:p14="http://schemas.microsoft.com/office/powerpoint/2010/main" val="1863993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1D3D4-DB8F-988A-B4AD-EA3F63008246}"/>
              </a:ext>
            </a:extLst>
          </p:cNvPr>
          <p:cNvSpPr>
            <a:spLocks noGrp="1"/>
          </p:cNvSpPr>
          <p:nvPr>
            <p:ph type="title"/>
          </p:nvPr>
        </p:nvSpPr>
        <p:spPr/>
        <p:txBody>
          <a:bodyPr>
            <a:normAutofit/>
          </a:bodyPr>
          <a:lstStyle/>
          <a:p>
            <a:r>
              <a:rPr lang="en-US" dirty="0"/>
              <a:t>What Sri Sathya Sai says… (2/3)</a:t>
            </a:r>
            <a:endParaRPr lang="en-GB" dirty="0"/>
          </a:p>
        </p:txBody>
      </p:sp>
      <p:sp>
        <p:nvSpPr>
          <p:cNvPr id="10" name="Content Placeholder 9">
            <a:extLst>
              <a:ext uri="{FF2B5EF4-FFF2-40B4-BE49-F238E27FC236}">
                <a16:creationId xmlns:a16="http://schemas.microsoft.com/office/drawing/2014/main" id="{132506A3-09AE-02BA-23F7-E6935FE50305}"/>
              </a:ext>
            </a:extLst>
          </p:cNvPr>
          <p:cNvSpPr>
            <a:spLocks noGrp="1"/>
          </p:cNvSpPr>
          <p:nvPr>
            <p:ph idx="1"/>
          </p:nvPr>
        </p:nvSpPr>
        <p:spPr>
          <a:xfrm>
            <a:off x="838200" y="1825624"/>
            <a:ext cx="10515600" cy="4667251"/>
          </a:xfrm>
        </p:spPr>
        <p:txBody>
          <a:bodyPr>
            <a:normAutofit fontScale="92500" lnSpcReduction="10000"/>
          </a:bodyPr>
          <a:lstStyle/>
          <a:p>
            <a:pPr marL="0" indent="0" algn="just">
              <a:lnSpc>
                <a:spcPct val="150000"/>
              </a:lnSpc>
              <a:buNone/>
            </a:pPr>
            <a:r>
              <a:rPr lang="en-US" sz="1600" b="1" dirty="0">
                <a:latin typeface="Times New Roman" panose="02020603050405020304" pitchFamily="18" charset="0"/>
                <a:cs typeface="Times New Roman" panose="02020603050405020304" pitchFamily="18" charset="0"/>
              </a:rPr>
              <a:t>Ask For Me </a:t>
            </a:r>
            <a:r>
              <a:rPr lang="en-US" sz="1600" dirty="0">
                <a:latin typeface="Times New Roman" panose="02020603050405020304" pitchFamily="18" charset="0"/>
                <a:cs typeface="Times New Roman" panose="02020603050405020304" pitchFamily="18" charset="0"/>
              </a:rPr>
              <a:t>You have come, most of you, to get from Me tinsel and trash, petty little cures and promotions, joys and comforts. Very few of you desire to get from Me the thing I have come to give, viz. liberation itself- and even among these few, those who stick to the path of spiritual practice and succeed are a handful. … It is very difficult to demarcate clearly the manifestation of the Lord, so I am announcing Myself and am Myself describing My mission, the task, the characteristics, the qualities that mark out the Avatar from the rest. Do not hunger for comfort or riches; hunger for bliss (</a:t>
            </a:r>
            <a:r>
              <a:rPr lang="en-US" sz="1600" dirty="0" err="1">
                <a:latin typeface="Times New Roman" panose="02020603050405020304" pitchFamily="18" charset="0"/>
                <a:cs typeface="Times New Roman" panose="02020603050405020304" pitchFamily="18" charset="0"/>
              </a:rPr>
              <a:t>ananda</a:t>
            </a:r>
            <a:r>
              <a:rPr lang="en-US" sz="1600" dirty="0">
                <a:latin typeface="Times New Roman" panose="02020603050405020304" pitchFamily="18" charset="0"/>
                <a:cs typeface="Times New Roman" panose="02020603050405020304" pitchFamily="18" charset="0"/>
              </a:rPr>
              <a:t>). If you have faith, and if you keep the name of Rama as constant companion, you are in heaven (</a:t>
            </a:r>
            <a:r>
              <a:rPr lang="en-US" sz="1600" dirty="0" err="1">
                <a:latin typeface="Times New Roman" panose="02020603050405020304" pitchFamily="18" charset="0"/>
                <a:cs typeface="Times New Roman" panose="02020603050405020304" pitchFamily="18" charset="0"/>
              </a:rPr>
              <a:t>Vaikunta</a:t>
            </a:r>
            <a:r>
              <a:rPr lang="en-US" sz="1600" dirty="0">
                <a:latin typeface="Times New Roman" panose="02020603050405020304" pitchFamily="18" charset="0"/>
                <a:cs typeface="Times New Roman" panose="02020603050405020304" pitchFamily="18" charset="0"/>
              </a:rPr>
              <a:t> or Kailas) all the time. These are not distant regions that have to be reached by tortuous travel; they are springs of tranquility that are in your own heart. You cannot have this chance of the nearness of the greatest of all sources of joy in any other place. Here, it is so near, so easy to attain, so full of grace. If you fall back, you will seldom get the chance again. </a:t>
            </a:r>
            <a:r>
              <a:rPr lang="en-US" sz="1600" b="1" dirty="0">
                <a:latin typeface="Times New Roman" panose="02020603050405020304" pitchFamily="18" charset="0"/>
                <a:cs typeface="Times New Roman" panose="02020603050405020304" pitchFamily="18" charset="0"/>
              </a:rPr>
              <a:t>Ask and get what will save you, not what will bind you. You ask from Me a thousand things of the world, but rarely do you ask for "Me". That is why I seldom address you as devotees. I usually address you as Embodiments of the Divine (</a:t>
            </a:r>
            <a:r>
              <a:rPr lang="en-US" sz="1600" b="1" dirty="0" err="1">
                <a:latin typeface="Times New Roman" panose="02020603050405020304" pitchFamily="18" charset="0"/>
                <a:cs typeface="Times New Roman" panose="02020603050405020304" pitchFamily="18" charset="0"/>
              </a:rPr>
              <a:t>Divyatma</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swarupulara</a:t>
            </a:r>
            <a:r>
              <a:rPr lang="en-US" sz="1600" b="1" dirty="0">
                <a:latin typeface="Times New Roman" panose="02020603050405020304" pitchFamily="18" charset="0"/>
                <a:cs typeface="Times New Roman" panose="02020603050405020304" pitchFamily="18" charset="0"/>
              </a:rPr>
              <a:t>), for Divinity (</a:t>
            </a:r>
            <a:r>
              <a:rPr lang="en-US" sz="1600" b="1" dirty="0" err="1">
                <a:latin typeface="Times New Roman" panose="02020603050405020304" pitchFamily="18" charset="0"/>
                <a:cs typeface="Times New Roman" panose="02020603050405020304" pitchFamily="18" charset="0"/>
              </a:rPr>
              <a:t>Divyathwam</a:t>
            </a:r>
            <a:r>
              <a:rPr lang="en-US" sz="1600" b="1" dirty="0">
                <a:latin typeface="Times New Roman" panose="02020603050405020304" pitchFamily="18" charset="0"/>
                <a:cs typeface="Times New Roman" panose="02020603050405020304" pitchFamily="18" charset="0"/>
              </a:rPr>
              <a:t>) is your real true nature. Though you do not know it, it is a fact, so I can address you so with confidence. I can even call you Embodiments of heavenly Divinity, but as for devotion, since it is a quality that will make you desire the Lord and nothing else, I find you cannot lay claim to it.</a:t>
            </a:r>
          </a:p>
          <a:p>
            <a:pPr marL="0" indent="0" algn="r">
              <a:lnSpc>
                <a:spcPct val="150000"/>
              </a:lnSpc>
              <a:buNone/>
            </a:pPr>
            <a:r>
              <a:rPr lang="en-US" sz="1600" b="0" dirty="0">
                <a:effectLst/>
                <a:latin typeface="Times New Roman" panose="02020603050405020304" pitchFamily="18" charset="0"/>
                <a:cs typeface="Times New Roman" panose="02020603050405020304" pitchFamily="18" charset="0"/>
              </a:rPr>
              <a:t>– </a:t>
            </a:r>
            <a:r>
              <a:rPr lang="fi-FI" sz="1600" b="0" u="none" strike="noStrike" dirty="0">
                <a:effectLst/>
                <a:latin typeface="Times New Roman" panose="02020603050405020304" pitchFamily="18" charset="0"/>
                <a:cs typeface="Times New Roman" panose="02020603050405020304" pitchFamily="18" charset="0"/>
              </a:rPr>
              <a:t>Sri Sathya Sai Speaks, Vol 3</a:t>
            </a:r>
            <a:r>
              <a:rPr lang="en-US" sz="1600" b="0" dirty="0">
                <a:effectLst/>
                <a:latin typeface="Times New Roman" panose="02020603050405020304" pitchFamily="18" charset="0"/>
                <a:cs typeface="Times New Roman" panose="02020603050405020304" pitchFamily="18" charset="0"/>
              </a:rPr>
              <a:t>, </a:t>
            </a:r>
            <a:r>
              <a:rPr lang="en-GB" sz="1600" b="0" dirty="0">
                <a:effectLst/>
                <a:latin typeface="Times New Roman" panose="02020603050405020304" pitchFamily="18" charset="0"/>
                <a:cs typeface="Times New Roman" panose="02020603050405020304" pitchFamily="18" charset="0"/>
              </a:rPr>
              <a:t>Prasanthi Nilayam,</a:t>
            </a:r>
            <a:r>
              <a:rPr lang="en-US" sz="1600" b="0" dirty="0">
                <a:effectLst/>
                <a:latin typeface="Times New Roman" panose="02020603050405020304" pitchFamily="18" charset="0"/>
                <a:cs typeface="Times New Roman" panose="02020603050405020304" pitchFamily="18" charset="0"/>
              </a:rPr>
              <a:t> </a:t>
            </a:r>
            <a:r>
              <a:rPr lang="en-GB" sz="1600" b="0" dirty="0">
                <a:effectLst/>
                <a:latin typeface="Times New Roman" panose="02020603050405020304" pitchFamily="18" charset="0"/>
                <a:cs typeface="Times New Roman" panose="02020603050405020304" pitchFamily="18" charset="0"/>
              </a:rPr>
              <a:t>04 February 1963</a:t>
            </a:r>
            <a:endParaRPr lang="en-GB" sz="1200" dirty="0">
              <a:latin typeface="Times New Roman" panose="02020603050405020304" pitchFamily="18" charset="0"/>
              <a:cs typeface="Times New Roman" panose="02020603050405020304" pitchFamily="18" charset="0"/>
            </a:endParaRPr>
          </a:p>
        </p:txBody>
      </p:sp>
      <p:sp>
        <p:nvSpPr>
          <p:cNvPr id="3" name="Oval 2">
            <a:extLst>
              <a:ext uri="{FF2B5EF4-FFF2-40B4-BE49-F238E27FC236}">
                <a16:creationId xmlns:a16="http://schemas.microsoft.com/office/drawing/2014/main" id="{B40599E3-21C7-1D7E-8D86-0370528A295E}"/>
              </a:ext>
            </a:extLst>
          </p:cNvPr>
          <p:cNvSpPr/>
          <p:nvPr/>
        </p:nvSpPr>
        <p:spPr>
          <a:xfrm>
            <a:off x="375975" y="1825625"/>
            <a:ext cx="411983" cy="411983"/>
          </a:xfrm>
          <a:prstGeom prst="ellipse">
            <a:avLst/>
          </a:prstGeom>
          <a:ln w="19050">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2"/>
                </a:solidFill>
              </a:rPr>
              <a:t>2</a:t>
            </a:r>
            <a:endParaRPr lang="en-GB" dirty="0">
              <a:solidFill>
                <a:schemeClr val="tx2"/>
              </a:solidFill>
            </a:endParaRPr>
          </a:p>
        </p:txBody>
      </p:sp>
    </p:spTree>
    <p:extLst>
      <p:ext uri="{BB962C8B-B14F-4D97-AF65-F5344CB8AC3E}">
        <p14:creationId xmlns:p14="http://schemas.microsoft.com/office/powerpoint/2010/main" val="2280841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73719-CA4B-4A35-B334-4C190CDC8A5E}"/>
              </a:ext>
            </a:extLst>
          </p:cNvPr>
          <p:cNvSpPr>
            <a:spLocks noGrp="1"/>
          </p:cNvSpPr>
          <p:nvPr>
            <p:ph type="title"/>
          </p:nvPr>
        </p:nvSpPr>
        <p:spPr/>
        <p:txBody>
          <a:bodyPr/>
          <a:lstStyle/>
          <a:p>
            <a:r>
              <a:rPr lang="en-US" sz="4400" dirty="0"/>
              <a:t>What Sri Sathya Sai says… (3/3)</a:t>
            </a:r>
            <a:endParaRPr lang="en-GB" dirty="0"/>
          </a:p>
        </p:txBody>
      </p:sp>
      <p:sp>
        <p:nvSpPr>
          <p:cNvPr id="3" name="Content Placeholder 2">
            <a:extLst>
              <a:ext uri="{FF2B5EF4-FFF2-40B4-BE49-F238E27FC236}">
                <a16:creationId xmlns:a16="http://schemas.microsoft.com/office/drawing/2014/main" id="{98BC1755-B5D2-61D5-4A8E-0831587CC81D}"/>
              </a:ext>
            </a:extLst>
          </p:cNvPr>
          <p:cNvSpPr>
            <a:spLocks noGrp="1"/>
          </p:cNvSpPr>
          <p:nvPr>
            <p:ph idx="1"/>
          </p:nvPr>
        </p:nvSpPr>
        <p:spPr>
          <a:xfrm>
            <a:off x="838200" y="1825625"/>
            <a:ext cx="10515600" cy="4826384"/>
          </a:xfrm>
        </p:spPr>
        <p:txBody>
          <a:bodyPr>
            <a:normAutofit/>
          </a:bodyPr>
          <a:lstStyle/>
          <a:p>
            <a:pPr marL="0" indent="0" algn="just">
              <a:lnSpc>
                <a:spcPct val="170000"/>
              </a:lnSpc>
              <a:buNone/>
            </a:pPr>
            <a:r>
              <a:rPr lang="en-US" sz="1600" b="1" dirty="0">
                <a:latin typeface="Times New Roman" panose="02020603050405020304" pitchFamily="18" charset="0"/>
                <a:cs typeface="Times New Roman" panose="02020603050405020304" pitchFamily="18" charset="0"/>
              </a:rPr>
              <a:t>To all of you I say, </a:t>
            </a:r>
            <a:r>
              <a:rPr lang="en-US" sz="1600" dirty="0">
                <a:latin typeface="Times New Roman" panose="02020603050405020304" pitchFamily="18" charset="0"/>
                <a:cs typeface="Times New Roman" panose="02020603050405020304" pitchFamily="18" charset="0"/>
              </a:rPr>
              <a:t>"Let mountains fall, let the sea overwhelm the land, but do not give up your spiritual practices. And remember, spiritual practices are a waste unless you grow at the same time in virtue and uprightness." </a:t>
            </a:r>
            <a:r>
              <a:rPr lang="en-US" sz="1600" b="1" dirty="0">
                <a:latin typeface="Times New Roman" panose="02020603050405020304" pitchFamily="18" charset="0"/>
                <a:cs typeface="Times New Roman" panose="02020603050405020304" pitchFamily="18" charset="0"/>
              </a:rPr>
              <a:t>If you give up all and surrender to the Lord, He will guard you and guide you. </a:t>
            </a:r>
            <a:r>
              <a:rPr lang="en-US" sz="1600" dirty="0">
                <a:latin typeface="Times New Roman" panose="02020603050405020304" pitchFamily="18" charset="0"/>
                <a:cs typeface="Times New Roman" panose="02020603050405020304" pitchFamily="18" charset="0"/>
              </a:rPr>
              <a:t>When you complain, "Oh! He has not guarded me," I reply, "You have not surrendered." The Lord has come just for this very task. …. Your minds are wayward like monkeys that skip and jump from bough to branch. Give them to Me; I can make them steady and harmless. When I say sit, they will sit; when I say stand, they stand. That is what </a:t>
            </a:r>
            <a:r>
              <a:rPr lang="en-US" sz="1600" dirty="0" err="1">
                <a:latin typeface="Times New Roman" panose="02020603050405020304" pitchFamily="18" charset="0"/>
                <a:cs typeface="Times New Roman" panose="02020603050405020304" pitchFamily="18" charset="0"/>
              </a:rPr>
              <a:t>Sankaracharya</a:t>
            </a:r>
            <a:r>
              <a:rPr lang="en-US" sz="1600" dirty="0">
                <a:latin typeface="Times New Roman" panose="02020603050405020304" pitchFamily="18" charset="0"/>
                <a:cs typeface="Times New Roman" panose="02020603050405020304" pitchFamily="18" charset="0"/>
              </a:rPr>
              <a:t> offered to do; he told Siva that he would hand over to Him the monkey that was his mind so that it might be tamed and used for His delight. But it must be a complete handing over, with no reservations.</a:t>
            </a:r>
          </a:p>
          <a:p>
            <a:pPr marL="0" indent="0" algn="r">
              <a:lnSpc>
                <a:spcPct val="170000"/>
              </a:lnSpc>
              <a:buNone/>
            </a:pPr>
            <a:r>
              <a:rPr lang="en-US" sz="1600" b="0" dirty="0">
                <a:effectLst/>
                <a:latin typeface="Times New Roman" panose="02020603050405020304" pitchFamily="18" charset="0"/>
                <a:cs typeface="Times New Roman" panose="02020603050405020304" pitchFamily="18" charset="0"/>
              </a:rPr>
              <a:t>– </a:t>
            </a:r>
            <a:r>
              <a:rPr lang="fi-FI" sz="1600" b="0" u="none" strike="noStrike" dirty="0">
                <a:effectLst/>
                <a:latin typeface="Times New Roman" panose="02020603050405020304" pitchFamily="18" charset="0"/>
                <a:cs typeface="Times New Roman" panose="02020603050405020304" pitchFamily="18" charset="0"/>
              </a:rPr>
              <a:t>Sri Sathya Sai Speaks, Vol 3</a:t>
            </a:r>
            <a:r>
              <a:rPr lang="en-US" sz="1600" b="0" dirty="0">
                <a:effectLst/>
                <a:latin typeface="Times New Roman" panose="02020603050405020304" pitchFamily="18" charset="0"/>
                <a:cs typeface="Times New Roman" panose="02020603050405020304" pitchFamily="18" charset="0"/>
              </a:rPr>
              <a:t>, </a:t>
            </a:r>
            <a:r>
              <a:rPr lang="en-GB" sz="1600" b="0" dirty="0">
                <a:effectLst/>
                <a:latin typeface="Times New Roman" panose="02020603050405020304" pitchFamily="18" charset="0"/>
                <a:cs typeface="Times New Roman" panose="02020603050405020304" pitchFamily="18" charset="0"/>
              </a:rPr>
              <a:t>Prasanthi Nilayam,</a:t>
            </a:r>
            <a:r>
              <a:rPr lang="en-US" sz="1600" b="0" dirty="0">
                <a:effectLst/>
                <a:latin typeface="Times New Roman" panose="02020603050405020304" pitchFamily="18" charset="0"/>
                <a:cs typeface="Times New Roman" panose="02020603050405020304" pitchFamily="18" charset="0"/>
              </a:rPr>
              <a:t> </a:t>
            </a:r>
            <a:r>
              <a:rPr lang="en-GB" sz="1600" b="0" dirty="0">
                <a:effectLst/>
                <a:latin typeface="Times New Roman" panose="02020603050405020304" pitchFamily="18" charset="0"/>
                <a:cs typeface="Times New Roman" panose="02020603050405020304" pitchFamily="18" charset="0"/>
              </a:rPr>
              <a:t>04 February 1963</a:t>
            </a:r>
            <a:endParaRPr lang="en-US" sz="1600" b="0" dirty="0">
              <a:effectLst/>
              <a:latin typeface="Times New Roman" panose="02020603050405020304" pitchFamily="18" charset="0"/>
              <a:cs typeface="Times New Roman" panose="02020603050405020304" pitchFamily="18" charset="0"/>
            </a:endParaRPr>
          </a:p>
        </p:txBody>
      </p:sp>
      <p:sp>
        <p:nvSpPr>
          <p:cNvPr id="4" name="Oval 3">
            <a:extLst>
              <a:ext uri="{FF2B5EF4-FFF2-40B4-BE49-F238E27FC236}">
                <a16:creationId xmlns:a16="http://schemas.microsoft.com/office/drawing/2014/main" id="{7ED71E29-BC92-3FFC-73F2-7E3D9CD53355}"/>
              </a:ext>
            </a:extLst>
          </p:cNvPr>
          <p:cNvSpPr/>
          <p:nvPr/>
        </p:nvSpPr>
        <p:spPr>
          <a:xfrm>
            <a:off x="375975" y="1825625"/>
            <a:ext cx="411983" cy="411983"/>
          </a:xfrm>
          <a:prstGeom prst="ellipse">
            <a:avLst/>
          </a:prstGeom>
          <a:ln w="19050">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2"/>
                </a:solidFill>
              </a:rPr>
              <a:t>3</a:t>
            </a:r>
            <a:endParaRPr lang="en-GB" dirty="0">
              <a:solidFill>
                <a:schemeClr val="tx2"/>
              </a:solidFill>
            </a:endParaRPr>
          </a:p>
        </p:txBody>
      </p:sp>
    </p:spTree>
    <p:extLst>
      <p:ext uri="{BB962C8B-B14F-4D97-AF65-F5344CB8AC3E}">
        <p14:creationId xmlns:p14="http://schemas.microsoft.com/office/powerpoint/2010/main" val="4051322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49FEF7-E4F2-9262-9896-206CDBC34BDA}"/>
              </a:ext>
            </a:extLst>
          </p:cNvPr>
          <p:cNvSpPr>
            <a:spLocks noGrp="1"/>
          </p:cNvSpPr>
          <p:nvPr>
            <p:ph type="title"/>
          </p:nvPr>
        </p:nvSpPr>
        <p:spPr>
          <a:solidFill>
            <a:schemeClr val="accent2"/>
          </a:solidFill>
        </p:spPr>
        <p:txBody>
          <a:bodyPr anchor="t"/>
          <a:lstStyle/>
          <a:p>
            <a:pPr algn="ctr"/>
            <a:br>
              <a:rPr lang="en-US" dirty="0">
                <a:solidFill>
                  <a:schemeClr val="bg1"/>
                </a:solidFill>
              </a:rPr>
            </a:br>
            <a:br>
              <a:rPr lang="en-US" dirty="0">
                <a:solidFill>
                  <a:schemeClr val="bg1"/>
                </a:solidFill>
              </a:rPr>
            </a:br>
            <a:r>
              <a:rPr lang="en-US" dirty="0">
                <a:solidFill>
                  <a:schemeClr val="bg1"/>
                </a:solidFill>
              </a:rPr>
              <a:t>Discussion 2</a:t>
            </a:r>
            <a:br>
              <a:rPr lang="en-US" dirty="0">
                <a:solidFill>
                  <a:schemeClr val="bg1"/>
                </a:solidFill>
              </a:rPr>
            </a:br>
            <a:br>
              <a:rPr lang="en-US" dirty="0">
                <a:solidFill>
                  <a:schemeClr val="bg1"/>
                </a:solidFill>
              </a:rPr>
            </a:br>
            <a:r>
              <a:rPr lang="en-US" sz="4000" dirty="0">
                <a:solidFill>
                  <a:schemeClr val="bg1"/>
                </a:solidFill>
              </a:rPr>
              <a:t>Where do we begin?</a:t>
            </a:r>
            <a:endParaRPr lang="en-GB" dirty="0">
              <a:solidFill>
                <a:schemeClr val="bg1"/>
              </a:solidFill>
            </a:endParaRPr>
          </a:p>
        </p:txBody>
      </p:sp>
    </p:spTree>
    <p:extLst>
      <p:ext uri="{BB962C8B-B14F-4D97-AF65-F5344CB8AC3E}">
        <p14:creationId xmlns:p14="http://schemas.microsoft.com/office/powerpoint/2010/main" val="1994268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2353994-5BF5-02D2-78D0-C78BF6FF7A53}"/>
              </a:ext>
            </a:extLst>
          </p:cNvPr>
          <p:cNvPicPr>
            <a:picLocks noChangeAspect="1"/>
          </p:cNvPicPr>
          <p:nvPr/>
        </p:nvPicPr>
        <p:blipFill>
          <a:blip r:embed="rId3"/>
          <a:stretch>
            <a:fillRect/>
          </a:stretch>
        </p:blipFill>
        <p:spPr>
          <a:xfrm>
            <a:off x="103149" y="3057403"/>
            <a:ext cx="2207500" cy="2361297"/>
          </a:xfrm>
          <a:prstGeom prst="ellipse">
            <a:avLst/>
          </a:prstGeom>
          <a:ln>
            <a:noFill/>
          </a:ln>
          <a:effectLst/>
        </p:spPr>
      </p:pic>
      <p:pic>
        <p:nvPicPr>
          <p:cNvPr id="7" name="Picture 6">
            <a:extLst>
              <a:ext uri="{FF2B5EF4-FFF2-40B4-BE49-F238E27FC236}">
                <a16:creationId xmlns:a16="http://schemas.microsoft.com/office/drawing/2014/main" id="{223F8B96-5B2C-B930-6167-463AA67F7DD7}"/>
              </a:ext>
            </a:extLst>
          </p:cNvPr>
          <p:cNvPicPr>
            <a:picLocks noChangeAspect="1"/>
          </p:cNvPicPr>
          <p:nvPr/>
        </p:nvPicPr>
        <p:blipFill>
          <a:blip r:embed="rId4"/>
          <a:stretch>
            <a:fillRect/>
          </a:stretch>
        </p:blipFill>
        <p:spPr>
          <a:xfrm>
            <a:off x="5322880" y="861107"/>
            <a:ext cx="2569580" cy="2196296"/>
          </a:xfrm>
          <a:prstGeom prst="ellipse">
            <a:avLst/>
          </a:prstGeom>
          <a:ln>
            <a:noFill/>
          </a:ln>
          <a:effectLst/>
        </p:spPr>
      </p:pic>
      <p:pic>
        <p:nvPicPr>
          <p:cNvPr id="8" name="Picture 7">
            <a:extLst>
              <a:ext uri="{FF2B5EF4-FFF2-40B4-BE49-F238E27FC236}">
                <a16:creationId xmlns:a16="http://schemas.microsoft.com/office/drawing/2014/main" id="{E94A1F28-40A3-BFF2-8891-023CD38481A2}"/>
              </a:ext>
            </a:extLst>
          </p:cNvPr>
          <p:cNvPicPr>
            <a:picLocks noChangeAspect="1"/>
          </p:cNvPicPr>
          <p:nvPr/>
        </p:nvPicPr>
        <p:blipFill>
          <a:blip r:embed="rId5"/>
          <a:stretch>
            <a:fillRect/>
          </a:stretch>
        </p:blipFill>
        <p:spPr>
          <a:xfrm>
            <a:off x="8307093" y="3208429"/>
            <a:ext cx="2569579" cy="2748600"/>
          </a:xfrm>
          <a:prstGeom prst="rect">
            <a:avLst/>
          </a:prstGeom>
          <a:ln>
            <a:noFill/>
          </a:ln>
          <a:effectLst/>
          <a:scene3d>
            <a:camera prst="orthographicFront"/>
            <a:lightRig rig="threePt" dir="t"/>
          </a:scene3d>
          <a:sp3d>
            <a:bevelT w="152400" h="50800" prst="softRound"/>
          </a:sp3d>
        </p:spPr>
      </p:pic>
      <p:pic>
        <p:nvPicPr>
          <p:cNvPr id="19" name="Picture 18">
            <a:extLst>
              <a:ext uri="{FF2B5EF4-FFF2-40B4-BE49-F238E27FC236}">
                <a16:creationId xmlns:a16="http://schemas.microsoft.com/office/drawing/2014/main" id="{0CCED774-BF7E-D19A-3D16-828771390F49}"/>
              </a:ext>
            </a:extLst>
          </p:cNvPr>
          <p:cNvPicPr>
            <a:picLocks noChangeAspect="1"/>
          </p:cNvPicPr>
          <p:nvPr/>
        </p:nvPicPr>
        <p:blipFill>
          <a:blip r:embed="rId6"/>
          <a:stretch>
            <a:fillRect/>
          </a:stretch>
        </p:blipFill>
        <p:spPr>
          <a:xfrm>
            <a:off x="4940234" y="3381471"/>
            <a:ext cx="2770451" cy="2748599"/>
          </a:xfrm>
          <a:prstGeom prst="ellipse">
            <a:avLst/>
          </a:prstGeom>
          <a:ln>
            <a:noFill/>
          </a:ln>
          <a:effectLst/>
        </p:spPr>
      </p:pic>
      <p:sp>
        <p:nvSpPr>
          <p:cNvPr id="20" name="Oval 19">
            <a:extLst>
              <a:ext uri="{FF2B5EF4-FFF2-40B4-BE49-F238E27FC236}">
                <a16:creationId xmlns:a16="http://schemas.microsoft.com/office/drawing/2014/main" id="{7FEB7378-F627-B508-2A4E-23C9075B3AE6}"/>
              </a:ext>
            </a:extLst>
          </p:cNvPr>
          <p:cNvSpPr/>
          <p:nvPr/>
        </p:nvSpPr>
        <p:spPr>
          <a:xfrm>
            <a:off x="2428853" y="4528242"/>
            <a:ext cx="2057978" cy="2080549"/>
          </a:xfrm>
          <a:prstGeom prst="ellipse">
            <a:avLst/>
          </a:prstGeom>
          <a:solidFill>
            <a:schemeClr val="accent4">
              <a:lumMod val="50000"/>
            </a:schemeClr>
          </a:solid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Mongolian Baiti" panose="03000500000000000000" pitchFamily="66" charset="0"/>
                <a:cs typeface="Mongolian Baiti" panose="03000500000000000000" pitchFamily="66" charset="0"/>
              </a:rPr>
              <a:t>So Ham</a:t>
            </a:r>
          </a:p>
          <a:p>
            <a:pPr algn="ctr"/>
            <a:r>
              <a:rPr lang="en-US" sz="2000" dirty="0">
                <a:solidFill>
                  <a:schemeClr val="bg1"/>
                </a:solidFill>
                <a:latin typeface="Mongolian Baiti" panose="03000500000000000000" pitchFamily="66" charset="0"/>
                <a:cs typeface="Mongolian Baiti" panose="03000500000000000000" pitchFamily="66" charset="0"/>
              </a:rPr>
              <a:t>Meditation</a:t>
            </a:r>
            <a:endParaRPr lang="en-GB" sz="2000" dirty="0">
              <a:solidFill>
                <a:schemeClr val="bg1"/>
              </a:solidFill>
              <a:latin typeface="Mongolian Baiti" panose="03000500000000000000" pitchFamily="66" charset="0"/>
              <a:cs typeface="Mongolian Baiti" panose="03000500000000000000" pitchFamily="66" charset="0"/>
            </a:endParaRPr>
          </a:p>
        </p:txBody>
      </p:sp>
      <p:pic>
        <p:nvPicPr>
          <p:cNvPr id="3" name="Picture 2">
            <a:extLst>
              <a:ext uri="{FF2B5EF4-FFF2-40B4-BE49-F238E27FC236}">
                <a16:creationId xmlns:a16="http://schemas.microsoft.com/office/drawing/2014/main" id="{CB883221-B563-D564-6CA2-06213A6DC8C9}"/>
              </a:ext>
            </a:extLst>
          </p:cNvPr>
          <p:cNvPicPr>
            <a:picLocks noChangeAspect="1"/>
          </p:cNvPicPr>
          <p:nvPr/>
        </p:nvPicPr>
        <p:blipFill>
          <a:blip r:embed="rId7"/>
          <a:stretch>
            <a:fillRect/>
          </a:stretch>
        </p:blipFill>
        <p:spPr>
          <a:xfrm>
            <a:off x="2644803" y="1169812"/>
            <a:ext cx="2138671" cy="2750331"/>
          </a:xfrm>
          <a:prstGeom prst="rect">
            <a:avLst/>
          </a:prstGeom>
        </p:spPr>
      </p:pic>
      <p:sp>
        <p:nvSpPr>
          <p:cNvPr id="2" name="TextBox 1">
            <a:extLst>
              <a:ext uri="{FF2B5EF4-FFF2-40B4-BE49-F238E27FC236}">
                <a16:creationId xmlns:a16="http://schemas.microsoft.com/office/drawing/2014/main" id="{CA09CD41-E1F4-9F32-4D40-4C4D9894F5A8}"/>
              </a:ext>
            </a:extLst>
          </p:cNvPr>
          <p:cNvSpPr txBox="1"/>
          <p:nvPr/>
        </p:nvSpPr>
        <p:spPr>
          <a:xfrm>
            <a:off x="8560526" y="1292857"/>
            <a:ext cx="3543779" cy="584775"/>
          </a:xfrm>
          <a:prstGeom prst="rect">
            <a:avLst/>
          </a:prstGeom>
          <a:noFill/>
        </p:spPr>
        <p:txBody>
          <a:bodyPr wrap="square" rtlCol="0">
            <a:spAutoFit/>
          </a:bodyPr>
          <a:lstStyle/>
          <a:p>
            <a:r>
              <a:rPr lang="en-US" sz="3200" dirty="0">
                <a:latin typeface="Aharoni" panose="02010803020104030203" pitchFamily="2" charset="-79"/>
                <a:cs typeface="Aharoni" panose="02010803020104030203" pitchFamily="2" charset="-79"/>
              </a:rPr>
              <a:t>Self realisation</a:t>
            </a:r>
            <a:endParaRPr lang="en-GB" sz="32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955173785"/>
      </p:ext>
    </p:extLst>
  </p:cSld>
  <p:clrMapOvr>
    <a:masterClrMapping/>
  </p:clrMapOvr>
</p:sld>
</file>

<file path=ppt/theme/theme1.xml><?xml version="1.0" encoding="utf-8"?>
<a:theme xmlns:a="http://schemas.openxmlformats.org/drawingml/2006/main" name="Office Them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831</TotalTime>
  <Words>1858</Words>
  <Application>Microsoft Office PowerPoint</Application>
  <PresentationFormat>Widescreen</PresentationFormat>
  <Paragraphs>104</Paragraphs>
  <Slides>17</Slides>
  <Notes>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Aharoni</vt:lpstr>
      <vt:lpstr>Arial</vt:lpstr>
      <vt:lpstr>Bahiana</vt:lpstr>
      <vt:lpstr>Calibri</vt:lpstr>
      <vt:lpstr>Calibri Light</vt:lpstr>
      <vt:lpstr>Josefin Slab SemiBold</vt:lpstr>
      <vt:lpstr>Mongolian Baiti</vt:lpstr>
      <vt:lpstr>Roboto Condensed</vt:lpstr>
      <vt:lpstr>Staatliches</vt:lpstr>
      <vt:lpstr>Times New Roman</vt:lpstr>
      <vt:lpstr>Office Theme</vt:lpstr>
      <vt:lpstr>Journey to Sai</vt:lpstr>
      <vt:lpstr>PowerPoint Presentation</vt:lpstr>
      <vt:lpstr>Purpose of the study circle</vt:lpstr>
      <vt:lpstr>  Discussion 1.  What is the destination?</vt:lpstr>
      <vt:lpstr>What Sri Sathya Sai says… (1/3)</vt:lpstr>
      <vt:lpstr>What Sri Sathya Sai says… (2/3)</vt:lpstr>
      <vt:lpstr>What Sri Sathya Sai says… (3/3)</vt:lpstr>
      <vt:lpstr>  Discussion 2  Where do we begin?</vt:lpstr>
      <vt:lpstr>PowerPoint Presentation</vt:lpstr>
      <vt:lpstr>What Sri Sathya Sai says…</vt:lpstr>
      <vt:lpstr>What Sri Sathya Sai says…</vt:lpstr>
      <vt:lpstr>  Discussion 3.  How do we get closer to Sai?   What does it mean to get closer?</vt:lpstr>
      <vt:lpstr>The Journey to Sai</vt:lpstr>
      <vt:lpstr>‘Journey to Sai’ litmus test self assessment</vt:lpstr>
      <vt:lpstr>What Sri Sathya Sai says…</vt:lpstr>
      <vt:lpstr>PowerPoint Presentation</vt:lpstr>
      <vt:lpstr>Take home messages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Study Circle: ‘Journey to Sai’ agenda</dc:title>
  <dc:creator>J Patel</dc:creator>
  <cp:lastModifiedBy>J Patel</cp:lastModifiedBy>
  <cp:revision>5</cp:revision>
  <cp:lastPrinted>2023-03-21T11:00:43Z</cp:lastPrinted>
  <dcterms:created xsi:type="dcterms:W3CDTF">2023-03-13T19:34:50Z</dcterms:created>
  <dcterms:modified xsi:type="dcterms:W3CDTF">2023-04-06T20:29:13Z</dcterms:modified>
</cp:coreProperties>
</file>